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4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0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776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11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840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63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37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4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2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2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3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2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9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0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6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3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F261D-E1FC-4EA6-822D-C42D0ED60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4853" y="1689148"/>
            <a:ext cx="7766936" cy="1096899"/>
          </a:xfrm>
        </p:spPr>
        <p:txBody>
          <a:bodyPr/>
          <a:lstStyle/>
          <a:p>
            <a:pPr algn="ctr"/>
            <a:r>
              <a:rPr kumimoji="1" lang="ja-JP" altLang="en-US" dirty="0"/>
              <a:t>企画提案書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A2913E8-D868-43DD-A6A4-402A29C4D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405" y="2923678"/>
            <a:ext cx="9085278" cy="730892"/>
          </a:xfrm>
        </p:spPr>
        <p:txBody>
          <a:bodyPr>
            <a:noAutofit/>
          </a:bodyPr>
          <a:lstStyle/>
          <a:p>
            <a:pPr algn="ctr"/>
            <a:r>
              <a:rPr lang="ja-JP" altLang="en-US" sz="3200" dirty="0"/>
              <a:t>令和６年度あおもり「農業ＤＸ」実証業務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8D223D-8561-4E90-8C6D-63F1239DEB06}"/>
              </a:ext>
            </a:extLst>
          </p:cNvPr>
          <p:cNvSpPr txBox="1"/>
          <p:nvPr/>
        </p:nvSpPr>
        <p:spPr>
          <a:xfrm>
            <a:off x="2490832" y="5623316"/>
            <a:ext cx="312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提出日：令和６年　月　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2443FC-7623-40C6-BED4-A73D4EA70F70}"/>
              </a:ext>
            </a:extLst>
          </p:cNvPr>
          <p:cNvSpPr txBox="1"/>
          <p:nvPr/>
        </p:nvSpPr>
        <p:spPr>
          <a:xfrm>
            <a:off x="2490832" y="5992648"/>
            <a:ext cx="3438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提出者：○○コンソーシアム</a:t>
            </a:r>
          </a:p>
        </p:txBody>
      </p:sp>
    </p:spTree>
    <p:extLst>
      <p:ext uri="{BB962C8B-B14F-4D97-AF65-F5344CB8AC3E}">
        <p14:creationId xmlns:p14="http://schemas.microsoft.com/office/powerpoint/2010/main" val="80538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E56CB6-E39B-4EB8-A891-BBF7F6E9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0561"/>
            <a:ext cx="2678262" cy="77458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１　目　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838CBD-F788-48C6-A99F-5814FDD13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694"/>
            <a:ext cx="9028728" cy="3880773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043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73665A-3474-4AF6-AB7A-09AD5B3D8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2823"/>
            <a:ext cx="8596668" cy="791361"/>
          </a:xfrm>
        </p:spPr>
        <p:txBody>
          <a:bodyPr/>
          <a:lstStyle/>
          <a:p>
            <a:r>
              <a:rPr kumimoji="1" lang="ja-JP" altLang="en-US" dirty="0"/>
              <a:t>２　実証内容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2567EB-B331-4567-8FDA-4951EBCAC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8613"/>
            <a:ext cx="8596668" cy="3880773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045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3CAA1-58A6-429D-9878-5B8DF24C6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1"/>
            <a:ext cx="8596668" cy="808139"/>
          </a:xfrm>
        </p:spPr>
        <p:txBody>
          <a:bodyPr/>
          <a:lstStyle/>
          <a:p>
            <a:r>
              <a:rPr kumimoji="1" lang="ja-JP" altLang="en-US" dirty="0"/>
              <a:t>３　期待される効果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8F3207-055F-4365-9751-0EB87B8FE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68742"/>
            <a:ext cx="8596668" cy="3880773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03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29E01C-E513-4781-B749-4C4E4CE7C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2154"/>
            <a:ext cx="8596668" cy="833306"/>
          </a:xfrm>
        </p:spPr>
        <p:txBody>
          <a:bodyPr/>
          <a:lstStyle/>
          <a:p>
            <a:r>
              <a:rPr kumimoji="1" lang="ja-JP" altLang="en-US" dirty="0"/>
              <a:t>４　実施体制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8B28C0-49AA-429A-AB4E-8C51E789E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8613"/>
            <a:ext cx="8596668" cy="3880773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624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19BF34-CAFA-4A72-B963-DAD404F1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8950"/>
            <a:ext cx="8596668" cy="833306"/>
          </a:xfrm>
        </p:spPr>
        <p:txBody>
          <a:bodyPr/>
          <a:lstStyle/>
          <a:p>
            <a:r>
              <a:rPr kumimoji="1" lang="ja-JP" altLang="en-US" dirty="0"/>
              <a:t>５　その他特記事項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EA2022-D85E-4609-884A-D808E1D9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8613"/>
            <a:ext cx="8596668" cy="3880773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7699833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48</Words>
  <Application>Microsoft Office PowerPoint</Application>
  <PresentationFormat>A4 210 x 297 mm</PresentationFormat>
  <Paragraphs>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メイリオ</vt:lpstr>
      <vt:lpstr>Arial</vt:lpstr>
      <vt:lpstr>Trebuchet MS</vt:lpstr>
      <vt:lpstr>Wingdings 3</vt:lpstr>
      <vt:lpstr>ファセット</vt:lpstr>
      <vt:lpstr>企画提案書</vt:lpstr>
      <vt:lpstr>１　目　的</vt:lpstr>
      <vt:lpstr>２　実証内容</vt:lpstr>
      <vt:lpstr>３　期待される効果</vt:lpstr>
      <vt:lpstr>４　実施体制</vt:lpstr>
      <vt:lpstr>５　その他特記事項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企画提案書</dc:title>
  <dc:creator>201op</dc:creator>
  <cp:lastModifiedBy>201op</cp:lastModifiedBy>
  <cp:revision>3</cp:revision>
  <dcterms:created xsi:type="dcterms:W3CDTF">2024-02-14T06:46:17Z</dcterms:created>
  <dcterms:modified xsi:type="dcterms:W3CDTF">2024-02-14T07:02:57Z</dcterms:modified>
</cp:coreProperties>
</file>