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71"/>
    <a:srgbClr val="FF585D"/>
    <a:srgbClr val="FFB549"/>
    <a:srgbClr val="41B6E6"/>
    <a:srgbClr val="6600CC"/>
    <a:srgbClr val="FF7C80"/>
    <a:srgbClr val="FF66FF"/>
    <a:srgbClr val="FFCC00"/>
    <a:srgbClr val="000099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1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7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76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2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89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1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385F-EC14-4125-B44D-C9BEA4071CEB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8DC1-05A3-4757-BBB4-ECEAEE966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56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f.aomori.lg.jp/soshiki/kanko/hanbai/2024hojoki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0ED0D16-FFBA-4357-8BB6-D4575C2A1358}"/>
              </a:ext>
            </a:extLst>
          </p:cNvPr>
          <p:cNvSpPr/>
          <p:nvPr/>
        </p:nvSpPr>
        <p:spPr>
          <a:xfrm>
            <a:off x="0" y="0"/>
            <a:ext cx="6840000" cy="1287379"/>
          </a:xfrm>
          <a:prstGeom prst="rect">
            <a:avLst/>
          </a:prstGeom>
          <a:solidFill>
            <a:srgbClr val="001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B3B015-2520-4107-828E-14E25283DCE3}"/>
              </a:ext>
            </a:extLst>
          </p:cNvPr>
          <p:cNvSpPr txBox="1"/>
          <p:nvPr/>
        </p:nvSpPr>
        <p:spPr>
          <a:xfrm>
            <a:off x="1184589" y="247612"/>
            <a:ext cx="448882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  <a:cs typeface="Segoe UI" panose="020B0502040204020203" pitchFamily="34" charset="0"/>
              </a:rPr>
              <a:t>青森県観光交流推進部 県産品販売・輸出促進課　令和６年度事業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CC9D34-D1C0-40F6-945B-5541C41AB403}"/>
              </a:ext>
            </a:extLst>
          </p:cNvPr>
          <p:cNvSpPr txBox="1"/>
          <p:nvPr/>
        </p:nvSpPr>
        <p:spPr>
          <a:xfrm>
            <a:off x="138364" y="972000"/>
            <a:ext cx="658127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～　青森県は県内中小企業等の海外販路開拓を支援しています　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691EDA-8703-4016-B19A-91298604BCAF}"/>
              </a:ext>
            </a:extLst>
          </p:cNvPr>
          <p:cNvSpPr txBox="1"/>
          <p:nvPr/>
        </p:nvSpPr>
        <p:spPr>
          <a:xfrm>
            <a:off x="258679" y="532073"/>
            <a:ext cx="6340642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輸出市場販路開拓・拡大支援事業費補助金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0DCF528-2684-4E4E-B9AB-D9ED3B11C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2538"/>
              </p:ext>
            </p:extLst>
          </p:nvPr>
        </p:nvGraphicFramePr>
        <p:xfrm>
          <a:off x="135000" y="5299943"/>
          <a:ext cx="6588000" cy="426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978113714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3266385150"/>
                    </a:ext>
                  </a:extLst>
                </a:gridCol>
              </a:tblGrid>
              <a:tr h="63801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応募方法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87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申請書、事業計画書等を提出していただきます。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様式は県ホームページに掲載しています。</a:t>
                      </a:r>
                    </a:p>
                  </a:txBody>
                  <a:tcPr marL="180000" marR="36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206951"/>
                  </a:ext>
                </a:extLst>
              </a:tr>
              <a:tr h="104082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対象者の決定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87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提出された事業計画書を県が審査します。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審査後、その結果を速やかに応募者に通知します。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支援の対象として決定した場合は、別途、県の規程等に基づく手続きが必要となります。</a:t>
                      </a:r>
                    </a:p>
                  </a:txBody>
                  <a:tcPr marL="180000" marR="36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432175"/>
                  </a:ext>
                </a:extLst>
              </a:tr>
              <a:tr h="35448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留意事項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87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金の交付決定前に着手した事業は対象となりません。</a:t>
                      </a:r>
                    </a:p>
                  </a:txBody>
                  <a:tcPr marL="180000" marR="36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594255"/>
                  </a:ext>
                </a:extLst>
              </a:tr>
              <a:tr h="489800"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お問い合わせ・お申込み先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750025"/>
                  </a:ext>
                </a:extLst>
              </a:tr>
              <a:tr h="1551034"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青森県　観光交流推進部　県産品販売・輸出促進課　経済交流グループ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ＴＥＬ　０１７－７３４－９７３０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ＦＡＸ　０１７－７３４－８１１９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kensanhin@pref.aomori.lg.jp</a:t>
                      </a:r>
                    </a:p>
                    <a:p>
                      <a:pPr algn="l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2"/>
                        </a:rPr>
                        <a:t>https://www.pref.aomori.lg.jp/soshiki/kanko/hanbai/2024hojokin.html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zh-TW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ctr">
                    <a:lnL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36000" anchor="ctr">
                    <a:lnL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1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682670"/>
                  </a:ext>
                </a:extLst>
              </a:tr>
            </a:tbl>
          </a:graphicData>
        </a:graphic>
      </p:graphicFrame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A8B2CBB4-24BF-48D6-A88F-20DE1BB39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14684"/>
              </p:ext>
            </p:extLst>
          </p:nvPr>
        </p:nvGraphicFramePr>
        <p:xfrm>
          <a:off x="135000" y="1368556"/>
          <a:ext cx="6588000" cy="388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978113714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3266385150"/>
                    </a:ext>
                  </a:extLst>
                </a:gridCol>
              </a:tblGrid>
              <a:tr h="61665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対象事業者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54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県内に本社・事業所のある中小企業・個人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（中小企業基本法第</a:t>
                      </a:r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条第</a:t>
                      </a:r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項各号に掲げる者）</a:t>
                      </a:r>
                    </a:p>
                  </a:txBody>
                  <a:tcPr marL="180000" marR="36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305753"/>
                  </a:ext>
                </a:extLst>
              </a:tr>
              <a:tr h="208718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補助対象事業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549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ea"/>
                        <a:buAutoNum type="circleNumDbPlain"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海外で開催される見本市・商談会への出展事業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外国語版ホームページ、パンフレット及び商品</a:t>
                      </a:r>
                      <a:r>
                        <a:rPr kumimoji="1" lang="en-US" altLang="ja-JP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</a:t>
                      </a: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映像作成事業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ea"/>
                        <a:buAutoNum type="circleNumDbPlain"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海外向け商品パッケージデザイン作成事業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国際規格・基準及び海外知的財産権の申請事業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ea"/>
                        <a:buAutoNum type="circleNumDbPlain"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海外向けインターネットショップ出店事業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+mj-ea"/>
                        <a:buNone/>
                      </a:pP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+mj-ea"/>
                        <a:buNone/>
                      </a:pPr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渡航費等については、過去３年度以内の交付実績がある場合は補助対象と　　　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なりません。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このほか、</a:t>
                      </a: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補助対象経費の詳細については交付要綱をご確認ください。</a:t>
                      </a:r>
                    </a:p>
                  </a:txBody>
                  <a:tcPr marL="180000" marR="36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432175"/>
                  </a:ext>
                </a:extLst>
              </a:tr>
              <a:tr h="71579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補助率・額等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54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補助率：対象事業費の２分の１以内の額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年間の補助限度額：１社当たり５０万円　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事業実施期間：令和７年３月３１日までに終了するもの</a:t>
                      </a:r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80000" marR="36000" anchor="ctr">
                    <a:lnL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B5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59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45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333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201op</dc:creator>
  <cp:lastModifiedBy>201op</cp:lastModifiedBy>
  <cp:revision>96</cp:revision>
  <cp:lastPrinted>2024-04-10T06:31:23Z</cp:lastPrinted>
  <dcterms:created xsi:type="dcterms:W3CDTF">2022-08-09T23:50:58Z</dcterms:created>
  <dcterms:modified xsi:type="dcterms:W3CDTF">2024-04-16T08:11:22Z</dcterms:modified>
</cp:coreProperties>
</file>