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60" d="100"/>
          <a:sy n="160" d="100"/>
        </p:scale>
        <p:origin x="24" y="-23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17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52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76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79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2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97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8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40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75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22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59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FBEC-B566-4C6C-B3E1-21C4ED6452B2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C0C0A-6BC6-4909-B51A-3723FF8033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27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6483A9-2118-4D73-95DF-29DE99190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173"/>
            <a:ext cx="3810000" cy="38421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男子学生寮（巣鷹寮）について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E07DAA-B3AD-4FE7-8B1E-3C5E72F1D9F4}"/>
              </a:ext>
            </a:extLst>
          </p:cNvPr>
          <p:cNvSpPr txBox="1"/>
          <p:nvPr/>
        </p:nvSpPr>
        <p:spPr>
          <a:xfrm>
            <a:off x="99823" y="591022"/>
            <a:ext cx="4870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安心・快適な寮生活が学生生活をがっちりサポート！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3FAB78-4175-4387-A3D5-9F1804CE3A5B}"/>
              </a:ext>
            </a:extLst>
          </p:cNvPr>
          <p:cNvSpPr txBox="1"/>
          <p:nvPr/>
        </p:nvSpPr>
        <p:spPr>
          <a:xfrm>
            <a:off x="69456" y="915264"/>
            <a:ext cx="66960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初めて親元を離れ、一人暮らしをスタートする人も多いと思います。当校ではそんなあなたをサポートする学生寮が当校敷地内にあり、現在は、一人一部屋の利用となっています。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充実した施設と栄養バランスに配慮した食事を提供し、安心して学生生活を送ることができます。また、夜間は管理人が常駐しているため、急病や万一の時でもすぐに対応します。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F08479-2113-42AE-B9C3-4FEAA913BC8D}"/>
              </a:ext>
            </a:extLst>
          </p:cNvPr>
          <p:cNvSpPr txBox="1"/>
          <p:nvPr/>
        </p:nvSpPr>
        <p:spPr>
          <a:xfrm>
            <a:off x="69456" y="3084488"/>
            <a:ext cx="6301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寮生活をスタート！（月額</a:t>
            </a:r>
            <a:r>
              <a:rPr kumimoji="1" lang="en-US" altLang="ja-JP" sz="14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29,000</a:t>
            </a:r>
            <a:r>
              <a:rPr kumimoji="1" lang="ja-JP" altLang="en-US" sz="14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円程度）</a:t>
            </a:r>
            <a:endParaRPr kumimoji="1" lang="en-US" altLang="ja-JP" sz="1400" b="1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99D35C5-0847-4D72-9082-5415DC67B6F9}"/>
              </a:ext>
            </a:extLst>
          </p:cNvPr>
          <p:cNvSpPr txBox="1"/>
          <p:nvPr/>
        </p:nvSpPr>
        <p:spPr>
          <a:xfrm>
            <a:off x="0" y="2694267"/>
            <a:ext cx="66337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居室にはベッド、机、椅子、書棚、クローゼットなど生活に必要な家具は備付けてあります。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45685C-E0C4-4A2A-B5CF-3EEDB6C03FB9}"/>
              </a:ext>
            </a:extLst>
          </p:cNvPr>
          <p:cNvSpPr txBox="1"/>
          <p:nvPr/>
        </p:nvSpPr>
        <p:spPr>
          <a:xfrm>
            <a:off x="129474" y="4596217"/>
            <a:ext cx="3621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毎日、手作りの食事を用意！</a:t>
            </a:r>
            <a:endParaRPr kumimoji="1" lang="en-US" altLang="ja-JP" sz="1400" b="1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F073684-90CA-45E9-9AF4-71EF5BFC6DE9}"/>
              </a:ext>
            </a:extLst>
          </p:cNvPr>
          <p:cNvSpPr txBox="1"/>
          <p:nvPr/>
        </p:nvSpPr>
        <p:spPr>
          <a:xfrm>
            <a:off x="226934" y="6216336"/>
            <a:ext cx="41742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共同利用として、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浴室、食堂、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洗濯機、乾燥機、掃除機、冷蔵庫、電子レンジ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IH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調理器が完備されています。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スタッフが常に清掃し、快適に使用することができます。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また、徒歩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分、周辺にはコンビニエンスストアやスーパーがあり買い物にも便利です。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寮規則は基本的なことばかりです。外泊や時間外の外出・帰寮も届出で大丈夫です。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A731F8FB-9256-415E-B985-B5A66D070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936239"/>
              </p:ext>
            </p:extLst>
          </p:nvPr>
        </p:nvGraphicFramePr>
        <p:xfrm>
          <a:off x="131367" y="3436497"/>
          <a:ext cx="6509939" cy="975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40842">
                  <a:extLst>
                    <a:ext uri="{9D8B030D-6E8A-4147-A177-3AD203B41FA5}">
                      <a16:colId xmlns:a16="http://schemas.microsoft.com/office/drawing/2014/main" val="516532531"/>
                    </a:ext>
                  </a:extLst>
                </a:gridCol>
                <a:gridCol w="1331843">
                  <a:extLst>
                    <a:ext uri="{9D8B030D-6E8A-4147-A177-3AD203B41FA5}">
                      <a16:colId xmlns:a16="http://schemas.microsoft.com/office/drawing/2014/main" val="1325958986"/>
                    </a:ext>
                  </a:extLst>
                </a:gridCol>
                <a:gridCol w="4037254">
                  <a:extLst>
                    <a:ext uri="{9D8B030D-6E8A-4147-A177-3AD203B41FA5}">
                      <a16:colId xmlns:a16="http://schemas.microsoft.com/office/drawing/2014/main" val="3344547835"/>
                    </a:ext>
                  </a:extLst>
                </a:gridCol>
              </a:tblGrid>
              <a:tr h="2154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　　　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　　　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備　　　　　考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999316"/>
                  </a:ext>
                </a:extLst>
              </a:tr>
              <a:tr h="2154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食　　　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日額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1,250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朝：３０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　　　昼：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５０円　　　夕：５００円</a:t>
                      </a:r>
                      <a:r>
                        <a:rPr kumimoji="1" lang="ja-JP" altLang="en-US" sz="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789394"/>
                  </a:ext>
                </a:extLst>
              </a:tr>
              <a:tr h="2241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光 熱 水 費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月額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4,000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円（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月～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月）　：　　月額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6,000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円（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月～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304135"/>
                  </a:ext>
                </a:extLst>
              </a:tr>
              <a:tr h="206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寮自治会費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月額</a:t>
                      </a:r>
                      <a:r>
                        <a:rPr kumimoji="1" lang="en-US" altLang="ja-JP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1,000</a:t>
                      </a: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洗濯洗剤、トイレットペーパー等の消耗品等購入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488013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EEFF4FE-E603-4C58-98C1-84478B115661}"/>
              </a:ext>
            </a:extLst>
          </p:cNvPr>
          <p:cNvSpPr txBox="1"/>
          <p:nvPr/>
        </p:nvSpPr>
        <p:spPr>
          <a:xfrm>
            <a:off x="175478" y="7727280"/>
            <a:ext cx="4473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清潔で便利！いろいろと揃った充実した施設！</a:t>
            </a:r>
            <a:endParaRPr kumimoji="1" lang="en-US" altLang="ja-JP" sz="1400" b="1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57E5004B-38E8-45CC-A6AA-614194413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625696"/>
              </p:ext>
            </p:extLst>
          </p:nvPr>
        </p:nvGraphicFramePr>
        <p:xfrm>
          <a:off x="4669914" y="4696663"/>
          <a:ext cx="1963883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00">
                  <a:extLst>
                    <a:ext uri="{9D8B030D-6E8A-4147-A177-3AD203B41FA5}">
                      <a16:colId xmlns:a16="http://schemas.microsoft.com/office/drawing/2014/main" val="80301344"/>
                    </a:ext>
                  </a:extLst>
                </a:gridCol>
                <a:gridCol w="1185283">
                  <a:extLst>
                    <a:ext uri="{9D8B030D-6E8A-4147-A177-3AD203B41FA5}">
                      <a16:colId xmlns:a16="http://schemas.microsoft.com/office/drawing/2014/main" val="3273968390"/>
                    </a:ext>
                  </a:extLst>
                </a:gridCol>
              </a:tblGrid>
              <a:tr h="22384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　課　表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479364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起床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7:00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913381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7:05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289481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清掃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7:10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7:30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9299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朝食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7:30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8:00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044226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登校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8:15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185498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昼食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12:15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13:15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771491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下校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15:55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64171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夕食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17:00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17:30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469668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入浴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19:00</a:t>
                      </a:r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21:00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172335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門限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21:00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875117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22:30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642008"/>
                  </a:ext>
                </a:extLst>
              </a:tr>
              <a:tr h="22384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23:00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143896"/>
                  </a:ext>
                </a:extLst>
              </a:tr>
            </a:tbl>
          </a:graphicData>
        </a:graphic>
      </p:graphicFrame>
      <p:pic>
        <p:nvPicPr>
          <p:cNvPr id="3" name="図 2">
            <a:extLst>
              <a:ext uri="{FF2B5EF4-FFF2-40B4-BE49-F238E27FC236}">
                <a16:creationId xmlns:a16="http://schemas.microsoft.com/office/drawing/2014/main" id="{3C7E5173-D883-4357-A60C-1BD5E856C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67" y="1801178"/>
            <a:ext cx="1157143" cy="86666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20096BF-AD29-41B7-83EB-E7D1DCCB4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877" y="1801178"/>
            <a:ext cx="1157619" cy="86047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52A46CE-F1AE-4DBE-AF26-A06D8F35EC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4685" y="1801179"/>
            <a:ext cx="1151429" cy="86666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6AAD719-A352-4D0E-99E3-F21CC19778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4165" y="1807052"/>
            <a:ext cx="1145238" cy="854286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1ECB21CC-DA5D-4368-9137-72F13DCCD3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57454" y="1824268"/>
            <a:ext cx="1151429" cy="86666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E2285D04-69CB-4A68-B5FA-10D72D6295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9500" y="8045479"/>
            <a:ext cx="1497619" cy="1125239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F104251A-4DE3-4724-B68F-6376F9DB0A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48977" y="8045479"/>
            <a:ext cx="1489524" cy="1117143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F7F2105-2CB0-4CC6-82E6-9780D8182F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51782" y="8035057"/>
            <a:ext cx="1489524" cy="1117143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418FE90-ABDF-40D2-A992-80A8DC3C2E4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6411" y="8035057"/>
            <a:ext cx="1497619" cy="1117143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52CCBAC-0C2F-48E1-9F61-FC13EFBE38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6411" y="4982950"/>
            <a:ext cx="4174286" cy="985714"/>
          </a:xfrm>
          <a:prstGeom prst="rect">
            <a:avLst/>
          </a:prstGeom>
        </p:spPr>
      </p:pic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3B52D6D-30B9-4D3B-88A7-EDA9C08C8BAB}"/>
              </a:ext>
            </a:extLst>
          </p:cNvPr>
          <p:cNvSpPr/>
          <p:nvPr/>
        </p:nvSpPr>
        <p:spPr>
          <a:xfrm>
            <a:off x="432687" y="5991235"/>
            <a:ext cx="814062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317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朝食例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3FD402C-6FCA-4B06-B638-8D10AB41B834}"/>
              </a:ext>
            </a:extLst>
          </p:cNvPr>
          <p:cNvSpPr/>
          <p:nvPr/>
        </p:nvSpPr>
        <p:spPr>
          <a:xfrm>
            <a:off x="1990912" y="5971770"/>
            <a:ext cx="64633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3175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昼食例</a:t>
            </a:r>
            <a:endParaRPr lang="ja-JP" altLang="en-US" sz="1200" b="1" cap="none" spc="0" dirty="0">
              <a:ln w="3175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27AB925-E1FD-40A5-BEDD-2DE424625910}"/>
              </a:ext>
            </a:extLst>
          </p:cNvPr>
          <p:cNvSpPr/>
          <p:nvPr/>
        </p:nvSpPr>
        <p:spPr>
          <a:xfrm>
            <a:off x="3417492" y="5980506"/>
            <a:ext cx="64633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317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夕食例</a:t>
            </a:r>
            <a:endParaRPr lang="ja-JP" altLang="en-US" sz="1200" b="1" cap="none" spc="0" dirty="0">
              <a:ln w="3175">
                <a:solidFill>
                  <a:schemeClr val="accent2"/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F1B83BD-8FD4-4BD7-8114-41B1A3DF5B6D}"/>
              </a:ext>
            </a:extLst>
          </p:cNvPr>
          <p:cNvSpPr/>
          <p:nvPr/>
        </p:nvSpPr>
        <p:spPr>
          <a:xfrm>
            <a:off x="600418" y="9182978"/>
            <a:ext cx="64633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3175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　堂</a:t>
            </a:r>
            <a:endParaRPr lang="ja-JP" altLang="en-US" sz="1200" b="1" cap="none" spc="0" dirty="0">
              <a:ln w="3175">
                <a:solidFill>
                  <a:srgbClr val="0070C0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5982D09-0C7B-4BEF-BF4A-4E3426DF6004}"/>
              </a:ext>
            </a:extLst>
          </p:cNvPr>
          <p:cNvSpPr/>
          <p:nvPr/>
        </p:nvSpPr>
        <p:spPr>
          <a:xfrm>
            <a:off x="2211804" y="9185698"/>
            <a:ext cx="64633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3175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洗面所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FD8F1D0-F201-484A-B9FE-6C47B4F04F93}"/>
              </a:ext>
            </a:extLst>
          </p:cNvPr>
          <p:cNvSpPr/>
          <p:nvPr/>
        </p:nvSpPr>
        <p:spPr>
          <a:xfrm>
            <a:off x="3930566" y="9182978"/>
            <a:ext cx="64633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3175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洗濯室</a:t>
            </a:r>
            <a:endParaRPr lang="ja-JP" altLang="en-US" sz="1200" b="1" cap="none" spc="0" dirty="0">
              <a:ln w="3175">
                <a:solidFill>
                  <a:srgbClr val="0070C0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015158A-7899-4CC0-8740-AB9ADC6D2A9E}"/>
              </a:ext>
            </a:extLst>
          </p:cNvPr>
          <p:cNvSpPr/>
          <p:nvPr/>
        </p:nvSpPr>
        <p:spPr>
          <a:xfrm>
            <a:off x="5541952" y="9182978"/>
            <a:ext cx="64633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3175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浴　室</a:t>
            </a:r>
            <a:endParaRPr lang="ja-JP" altLang="en-US" sz="1200" b="1" cap="none" spc="0" dirty="0">
              <a:ln w="3175">
                <a:solidFill>
                  <a:srgbClr val="0070C0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1433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</TotalTime>
  <Words>382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男子学生寮（巣鷹寮）について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男子学生寮（巣鷹寮）について</dc:title>
  <dc:creator>201user</dc:creator>
  <cp:lastModifiedBy>201user</cp:lastModifiedBy>
  <cp:revision>33</cp:revision>
  <cp:lastPrinted>2023-04-04T23:47:13Z</cp:lastPrinted>
  <dcterms:created xsi:type="dcterms:W3CDTF">2022-05-31T09:02:10Z</dcterms:created>
  <dcterms:modified xsi:type="dcterms:W3CDTF">2023-04-04T23:49:57Z</dcterms:modified>
</cp:coreProperties>
</file>