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9"/>
    <a:srgbClr val="FF0066"/>
    <a:srgbClr val="FFEBFC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" autoAdjust="0"/>
    <p:restoredTop sz="95141" autoAdjust="0"/>
  </p:normalViewPr>
  <p:slideViewPr>
    <p:cSldViewPr snapToGrid="0">
      <p:cViewPr varScale="1">
        <p:scale>
          <a:sx n="61" d="100"/>
          <a:sy n="61" d="100"/>
        </p:scale>
        <p:origin x="84" y="540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3" tIns="46107" rIns="92213" bIns="461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13" tIns="46107" rIns="92213" bIns="461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○○水産株式会社は水産物の加工（サバ、ブリ等）の製造・販売、輸出を実施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米国向け水産加工品の輸出には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（対米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水産加工品の輸出が米国に拡大（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90835A9A-6577-4FD6-A744-43539FD43E6A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933496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2D83CE5-C703-429A-BE77-D05076B57646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・現在の加工施設では、衛生環境面等が米国向けの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等規制に適合せず輸出が困難。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56EFB7-8E60-4F0D-9680-82F542F9B9F1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米国向け輸出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C7872DC5-644A-4EAB-9D6D-F515AAF7A5F3}"/>
              </a:ext>
            </a:extLst>
          </p:cNvPr>
          <p:cNvSpPr/>
          <p:nvPr/>
        </p:nvSpPr>
        <p:spPr>
          <a:xfrm>
            <a:off x="7677862" y="2716848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0DD39870-ACD0-4833-BFE3-357056F5ADDB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0C25619-130B-47DC-BEC3-0ABA034642B8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B8FFDDC-521F-4996-9B7F-2010AB21DB35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米国へ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BC4A64C3-79E2-4322-A6DB-C840153D514A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米国向け輸出の拡大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94AF95D-39B1-4365-BEB0-5862BB0FA2D6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（米国、ベトナム）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25321A-8E5F-4DBA-993A-EB185CAF7E3A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D5DDB01-E086-4378-8D6B-93C82C25C2CA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B40E87DF-0AA4-4D8B-870A-4CCA1D9ABD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94210D7-D5B2-40B8-AA35-27653E8CD1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B288B55-5FDB-4AD5-A5CA-3344B6BDFFAF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DF6CC962-1A38-4C51-8B22-040A4A87A6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4904A47-D7F9-4CA6-B05A-2253DF46D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609BF48-07BC-4963-A2B7-1F0E18C26186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D76ACC-EE09-DCE1-D442-D4DF7AE66431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5D42D2-4354-341D-C925-CD5D3F1BB25F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E7C2E8ED31ADA4F985C107BDB9C209E" ma:contentTypeVersion="14" ma:contentTypeDescription="新しいドキュメントを作成します。" ma:contentTypeScope="" ma:versionID="909b875bde15145598d857216a99aad2">
  <xsd:schema xmlns:xsd="http://www.w3.org/2001/XMLSchema" xmlns:xs="http://www.w3.org/2001/XMLSchema" xmlns:p="http://schemas.microsoft.com/office/2006/metadata/properties" xmlns:ns2="28f7c9da-7533-4d14-bf4a-02f96182bd51" xmlns:ns3="85ec59af-1a16-40a0-b163-384e34c79a5c" targetNamespace="http://schemas.microsoft.com/office/2006/metadata/properties" ma:root="true" ma:fieldsID="dde1d761e9537a12b81f03303b43a413" ns2:_="" ns3:_="">
    <xsd:import namespace="28f7c9da-7533-4d14-bf4a-02f96182bd51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7c9da-7533-4d14-bf4a-02f96182bd51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6d99eb3-a2cf-446b-a482-5e71735c5394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28f7c9da-7533-4d14-bf4a-02f96182bd51" xsi:nil="true"/>
    <lcf76f155ced4ddcb4097134ff3c332f xmlns="28f7c9da-7533-4d14-bf4a-02f96182bd51">
      <Terms xmlns="http://schemas.microsoft.com/office/infopath/2007/PartnerControls"/>
    </lcf76f155ced4ddcb4097134ff3c332f>
    <TaxCatchAll xmlns="85ec59af-1a16-40a0-b163-384e34c79a5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47CA9D-890F-4AA8-9502-067B4F5B6DD5}"/>
</file>

<file path=customXml/itemProps2.xml><?xml version="1.0" encoding="utf-8"?>
<ds:datastoreItem xmlns:ds="http://schemas.openxmlformats.org/officeDocument/2006/customXml" ds:itemID="{B7BF4777-7033-4762-B4CB-4C29EC9C1C9A}">
  <ds:schemaRefs>
    <ds:schemaRef ds:uri="http://schemas.microsoft.com/office/2006/metadata/properties"/>
    <ds:schemaRef ds:uri="http://schemas.microsoft.com/office/infopath/2007/PartnerControls"/>
    <ds:schemaRef ds:uri="28f7c9da-7533-4d14-bf4a-02f96182bd51"/>
    <ds:schemaRef ds:uri="85ec59af-1a16-40a0-b163-384e34c79a5c"/>
  </ds:schemaRefs>
</ds:datastoreItem>
</file>

<file path=customXml/itemProps3.xml><?xml version="1.0" encoding="utf-8"?>
<ds:datastoreItem xmlns:ds="http://schemas.openxmlformats.org/officeDocument/2006/customXml" ds:itemID="{19205082-B663-4A4E-88C5-EE9AD6FC7E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A3 297x420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2025-03-30T09:45:14Z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0x0101008E7C2E8ED31ADA4F985C107BDB9C209E</vt:lpwstr>
  </property>
  <property fmtid="{D5CDD505-2E9C-101B-9397-08002B2CF9AE}" pid="3" name="MediaServiceImageTags">
    <vt:lpwstr/>
  </property>
</Properties>
</file>