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7785" r:id="rId2"/>
    <p:sldMasterId id="2147487805" r:id="rId3"/>
    <p:sldMasterId id="2147487817" r:id="rId4"/>
    <p:sldMasterId id="2147487844" r:id="rId5"/>
    <p:sldMasterId id="2147487857" r:id="rId6"/>
    <p:sldMasterId id="2147487957" r:id="rId7"/>
    <p:sldMasterId id="2147488070" r:id="rId8"/>
    <p:sldMasterId id="2147488082" r:id="rId9"/>
    <p:sldMasterId id="2147488096" r:id="rId10"/>
    <p:sldMasterId id="2147488490" r:id="rId11"/>
    <p:sldMasterId id="2147488699" r:id="rId12"/>
    <p:sldMasterId id="2147488711" r:id="rId13"/>
    <p:sldMasterId id="2147488726" r:id="rId14"/>
    <p:sldMasterId id="2147488754" r:id="rId15"/>
    <p:sldMasterId id="2147488769" r:id="rId16"/>
    <p:sldMasterId id="2147488784" r:id="rId17"/>
  </p:sldMasterIdLst>
  <p:notesMasterIdLst>
    <p:notesMasterId r:id="rId19"/>
  </p:notesMasterIdLst>
  <p:handoutMasterIdLst>
    <p:handoutMasterId r:id="rId20"/>
  </p:handoutMasterIdLst>
  <p:sldIdLst>
    <p:sldId id="2140248342" r:id="rId1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A572ABA-2755-4803-BE6B-CB8980F74A7C}">
          <p14:sldIdLst>
            <p14:sldId id="21402483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99CC"/>
    <a:srgbClr val="0000FF"/>
    <a:srgbClr val="BDEEFF"/>
    <a:srgbClr val="A3E7FF"/>
    <a:srgbClr val="DDDDDD"/>
    <a:srgbClr val="FFCC66"/>
    <a:srgbClr val="FFCC00"/>
    <a:srgbClr val="FFE9A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11" autoAdjust="0"/>
    <p:restoredTop sz="75524" autoAdjust="0"/>
  </p:normalViewPr>
  <p:slideViewPr>
    <p:cSldViewPr snapToGrid="0">
      <p:cViewPr varScale="1">
        <p:scale>
          <a:sx n="83" d="100"/>
          <a:sy n="83" d="100"/>
        </p:scale>
        <p:origin x="304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4080" y="114"/>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50375" cy="497367"/>
          </a:xfrm>
          <a:prstGeom prst="rect">
            <a:avLst/>
          </a:prstGeom>
        </p:spPr>
        <p:txBody>
          <a:bodyPr vert="horz" lIns="92188" tIns="46094" rIns="92188" bIns="4609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3" y="3"/>
            <a:ext cx="2950374" cy="497367"/>
          </a:xfrm>
          <a:prstGeom prst="rect">
            <a:avLst/>
          </a:prstGeom>
        </p:spPr>
        <p:txBody>
          <a:bodyPr vert="horz" lIns="92188" tIns="46094" rIns="92188" bIns="46094" rtlCol="0"/>
          <a:lstStyle>
            <a:lvl1pPr algn="r">
              <a:defRPr sz="1200"/>
            </a:lvl1pPr>
          </a:lstStyle>
          <a:p>
            <a:fld id="{25681C26-3206-4520-846A-54F4C03D7075}" type="datetimeFigureOut">
              <a:rPr kumimoji="1" lang="ja-JP" altLang="en-US" smtClean="0"/>
              <a:t>2026/2/13</a:t>
            </a:fld>
            <a:endParaRPr kumimoji="1" lang="ja-JP" altLang="en-US"/>
          </a:p>
        </p:txBody>
      </p:sp>
      <p:sp>
        <p:nvSpPr>
          <p:cNvPr id="4" name="フッター プレースホルダー 3"/>
          <p:cNvSpPr>
            <a:spLocks noGrp="1"/>
          </p:cNvSpPr>
          <p:nvPr>
            <p:ph type="ftr" sz="quarter" idx="2"/>
          </p:nvPr>
        </p:nvSpPr>
        <p:spPr>
          <a:xfrm>
            <a:off x="4" y="9440374"/>
            <a:ext cx="2950375" cy="497366"/>
          </a:xfrm>
          <a:prstGeom prst="rect">
            <a:avLst/>
          </a:prstGeom>
        </p:spPr>
        <p:txBody>
          <a:bodyPr vert="horz" lIns="92188" tIns="46094" rIns="92188" bIns="4609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3" y="9440374"/>
            <a:ext cx="2950374" cy="497366"/>
          </a:xfrm>
          <a:prstGeom prst="rect">
            <a:avLst/>
          </a:prstGeom>
        </p:spPr>
        <p:txBody>
          <a:bodyPr vert="horz" lIns="92188" tIns="46094" rIns="92188" bIns="46094" rtlCol="0" anchor="b"/>
          <a:lstStyle>
            <a:lvl1pPr algn="r">
              <a:defRPr sz="1200"/>
            </a:lvl1pPr>
          </a:lstStyle>
          <a:p>
            <a:fld id="{C4B51767-D878-48F1-A1AA-CB8A3FF63247}" type="slidenum">
              <a:rPr kumimoji="1" lang="ja-JP" altLang="en-US" smtClean="0"/>
              <a:t>‹#›</a:t>
            </a:fld>
            <a:endParaRPr kumimoji="1" lang="ja-JP" altLang="en-US"/>
          </a:p>
        </p:txBody>
      </p:sp>
    </p:spTree>
    <p:extLst>
      <p:ext uri="{BB962C8B-B14F-4D97-AF65-F5344CB8AC3E}">
        <p14:creationId xmlns:p14="http://schemas.microsoft.com/office/powerpoint/2010/main" val="2494401957"/>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11773"/>
            <a:ext cx="3219182" cy="498691"/>
          </a:xfrm>
          <a:prstGeom prst="rect">
            <a:avLst/>
          </a:prstGeom>
        </p:spPr>
        <p:txBody>
          <a:bodyPr vert="horz" lIns="92188" tIns="46094" rIns="92188" bIns="46094" rtlCol="0"/>
          <a:lstStyle>
            <a:lvl1pPr algn="l">
              <a:defRPr sz="1200"/>
            </a:lvl1pPr>
          </a:lstStyle>
          <a:p>
            <a:r>
              <a:rPr kumimoji="1" lang="ja-JP" altLang="en-US" dirty="0"/>
              <a:t>プログラム①及び②</a:t>
            </a:r>
            <a:r>
              <a:rPr kumimoji="1" lang="en-US" altLang="ja-JP" dirty="0"/>
              <a:t>【</a:t>
            </a:r>
            <a:r>
              <a:rPr kumimoji="1" lang="ja-JP" altLang="en-US" dirty="0"/>
              <a:t>授業で活用する資料</a:t>
            </a:r>
            <a:r>
              <a:rPr kumimoji="1" lang="en-US" altLang="ja-JP" dirty="0"/>
              <a:t>】</a:t>
            </a:r>
            <a:endParaRPr kumimoji="1" lang="ja-JP" altLang="en-US" dirty="0"/>
          </a:p>
        </p:txBody>
      </p:sp>
    </p:spTree>
    <p:extLst>
      <p:ext uri="{BB962C8B-B14F-4D97-AF65-F5344CB8AC3E}">
        <p14:creationId xmlns:p14="http://schemas.microsoft.com/office/powerpoint/2010/main" val="3526798989"/>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p:cNvSpPr>
            <a:spLocks noGrp="1" noRot="1" noChangeAspect="1" noTextEdit="1"/>
          </p:cNvSpPr>
          <p:nvPr>
            <p:ph type="sldImg"/>
          </p:nvPr>
        </p:nvSpPr>
        <p:spPr>
          <a:xfrm>
            <a:off x="1025525" y="709613"/>
            <a:ext cx="4756150" cy="3568700"/>
          </a:xfrm>
          <a:prstGeom prst="rect">
            <a:avLst/>
          </a:prstGeom>
          <a:ln/>
        </p:spPr>
      </p:sp>
      <p:sp>
        <p:nvSpPr>
          <p:cNvPr id="23555" name="ノート プレースホルダー 2"/>
          <p:cNvSpPr txBox="1">
            <a:spLocks noGrp="1"/>
          </p:cNvSpPr>
          <p:nvPr>
            <p:ph type="body" idx="1"/>
          </p:nvPr>
        </p:nvSpPr>
        <p:spPr bwMode="auto">
          <a:xfrm>
            <a:off x="680720" y="4783312"/>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kumimoji="1" lang="ja-JP" altLang="en-US" dirty="0">
                <a:latin typeface="Arial" pitchFamily="34" charset="0"/>
                <a:ea typeface="ＭＳ Ｐ明朝" pitchFamily="18" charset="-128"/>
              </a:rPr>
              <a:t>　この資料は、「人の健康の一生」を表しています。人は生まれてから年を重ね、年をとると亡くなってしまいます。年をとると、</a:t>
            </a:r>
            <a:r>
              <a:rPr kumimoji="1" lang="ja-JP" altLang="en-US" b="0" strike="noStrike" dirty="0">
                <a:latin typeface="Arial" pitchFamily="34" charset="0"/>
                <a:ea typeface="ＭＳ Ｐ明朝" pitchFamily="18" charset="-128"/>
              </a:rPr>
              <a:t>がん</a:t>
            </a:r>
            <a:r>
              <a:rPr kumimoji="1" lang="ja-JP" altLang="en-US" strike="noStrike" dirty="0">
                <a:latin typeface="Arial" pitchFamily="34" charset="0"/>
                <a:ea typeface="ＭＳ Ｐ明朝" pitchFamily="18" charset="-128"/>
              </a:rPr>
              <a:t>、心臓病や脳卒中など</a:t>
            </a:r>
            <a:r>
              <a:rPr kumimoji="1" lang="ja-JP" altLang="en-US" dirty="0">
                <a:latin typeface="Arial" pitchFamily="34" charset="0"/>
                <a:ea typeface="ＭＳ Ｐ明朝" pitchFamily="18" charset="-128"/>
              </a:rPr>
              <a:t>の生活習慣病に罹ったり、寝たきりになったりするなどの健康面のトラブルが増える傾向にあります。若い頃からの生活習慣によって、肥満になり、徐々に体の内側からトラブルを起こしたり、筋肉の減少や骨の弱り等によって、体の外側からトラブルを起こしたりするなど、加齢によって、様々なトラブルにあうことになります。</a:t>
            </a:r>
            <a:endParaRPr kumimoji="1" lang="en-US" altLang="ja-JP" dirty="0">
              <a:latin typeface="Arial" pitchFamily="34" charset="0"/>
              <a:ea typeface="ＭＳ Ｐ明朝" pitchFamily="18" charset="-128"/>
            </a:endParaRPr>
          </a:p>
          <a:p>
            <a:r>
              <a:rPr kumimoji="1" lang="ja-JP" altLang="en-US" dirty="0">
                <a:latin typeface="Arial" pitchFamily="34" charset="0"/>
                <a:ea typeface="ＭＳ Ｐ明朝" pitchFamily="18" charset="-128"/>
              </a:rPr>
              <a:t>　ここで重要になるのは、「</a:t>
            </a:r>
            <a:r>
              <a:rPr kumimoji="1" lang="ja-JP" altLang="en-US" b="0" dirty="0">
                <a:latin typeface="Arial" pitchFamily="34" charset="0"/>
                <a:ea typeface="ＭＳ Ｐ明朝" pitchFamily="18" charset="-128"/>
              </a:rPr>
              <a:t>ロコモティブシンドロームやメタボリックシンドロームには痛みがない</a:t>
            </a:r>
            <a:r>
              <a:rPr kumimoji="1" lang="ja-JP" altLang="en-US" dirty="0">
                <a:latin typeface="Arial" pitchFamily="34" charset="0"/>
                <a:ea typeface="ＭＳ Ｐ明朝" pitchFamily="18" charset="-128"/>
              </a:rPr>
              <a:t>」ということです。痛みがあるのであれば、早期に病院等に行き、未然に防いだり、対策を練ったりできるのですが、「痛みがない」ため、気付いたときには、生活習慣病に罹っていたということが起こるのです。これを防ぐには、こまめに健診を受けることと、毎日の生活習慣を整えることです。</a:t>
            </a:r>
            <a:endParaRPr kumimoji="1" lang="en-US" altLang="ja-JP" dirty="0">
              <a:latin typeface="Arial" pitchFamily="34" charset="0"/>
              <a:ea typeface="ＭＳ Ｐ明朝" pitchFamily="18" charset="-128"/>
            </a:endParaRPr>
          </a:p>
          <a:p>
            <a:r>
              <a:rPr kumimoji="1" lang="ja-JP" altLang="en-US" dirty="0">
                <a:latin typeface="Arial" pitchFamily="34" charset="0"/>
                <a:ea typeface="ＭＳ Ｐ明朝" pitchFamily="18" charset="-128"/>
              </a:rPr>
              <a:t>　「青森県の現状」でも聞いたとおり、生活習慣病は長い年月をかけて発症することが分かってきました。ですから、中学生の今から自分の生活習慣を自分でコントロールすることは、今を明るく楽しく健康に過ごす</a:t>
            </a:r>
            <a:r>
              <a:rPr kumimoji="1" lang="ja-JP" altLang="en-US" strike="noStrike" dirty="0">
                <a:latin typeface="Arial" pitchFamily="34" charset="0"/>
                <a:ea typeface="ＭＳ Ｐ明朝" pitchFamily="18" charset="-128"/>
              </a:rPr>
              <a:t>だけでなく、</a:t>
            </a:r>
            <a:r>
              <a:rPr kumimoji="1" lang="ja-JP" altLang="en-US" dirty="0">
                <a:latin typeface="Arial" pitchFamily="34" charset="0"/>
                <a:ea typeface="ＭＳ Ｐ明朝" pitchFamily="18" charset="-128"/>
              </a:rPr>
              <a:t>未来の自分も明るく楽しく健康に過ごすことにもつながります</a:t>
            </a:r>
            <a:r>
              <a:rPr kumimoji="1" lang="ja-JP" altLang="en-US" strike="noStrike" dirty="0">
                <a:latin typeface="Arial" pitchFamily="34" charset="0"/>
                <a:ea typeface="ＭＳ Ｐ明朝" pitchFamily="18" charset="-128"/>
              </a:rPr>
              <a:t>。</a:t>
            </a:r>
            <a:r>
              <a:rPr kumimoji="1" lang="ja-JP" altLang="en-US" dirty="0">
                <a:latin typeface="Arial" pitchFamily="34" charset="0"/>
                <a:ea typeface="ＭＳ Ｐ明朝" pitchFamily="18" charset="-128"/>
              </a:rPr>
              <a:t>人は、誰もが年をとり、やがて亡くなります。どの年齢の自分も元気な姿でいられるよう、自分の生活習慣について振り返りましょう。</a:t>
            </a:r>
            <a:endParaRPr kumimoji="1" lang="en-US" altLang="ja-JP" dirty="0">
              <a:latin typeface="Arial" pitchFamily="34" charset="0"/>
              <a:ea typeface="ＭＳ Ｐ明朝" pitchFamily="18" charset="-128"/>
            </a:endParaRPr>
          </a:p>
          <a:p>
            <a:endParaRPr kumimoji="1" lang="en-US" altLang="ja-JP" dirty="0">
              <a:latin typeface="Arial" pitchFamily="34" charset="0"/>
              <a:ea typeface="ＭＳ Ｐ明朝" pitchFamily="18" charset="-128"/>
            </a:endParaRPr>
          </a:p>
          <a:p>
            <a:r>
              <a:rPr kumimoji="1" lang="ja-JP" altLang="en-US" dirty="0">
                <a:latin typeface="Arial" pitchFamily="34" charset="0"/>
                <a:ea typeface="ＭＳ Ｐ明朝" pitchFamily="18" charset="-128"/>
              </a:rPr>
              <a:t>　</a:t>
            </a:r>
            <a:endParaRPr kumimoji="1" lang="en-US" altLang="ja-JP" dirty="0">
              <a:latin typeface="Arial" pitchFamily="34" charset="0"/>
              <a:ea typeface="ＭＳ Ｐ明朝" pitchFamily="18" charset="-128"/>
            </a:endParaRPr>
          </a:p>
        </p:txBody>
      </p:sp>
      <p:sp>
        <p:nvSpPr>
          <p:cNvPr id="2" name="ヘッダー プレースホルダー 1">
            <a:extLst>
              <a:ext uri="{FF2B5EF4-FFF2-40B4-BE49-F238E27FC236}">
                <a16:creationId xmlns:a16="http://schemas.microsoft.com/office/drawing/2014/main" id="{3363B3FB-C517-670F-AA1C-84C37FFBA23E}"/>
              </a:ext>
            </a:extLst>
          </p:cNvPr>
          <p:cNvSpPr>
            <a:spLocks noGrp="1"/>
          </p:cNvSpPr>
          <p:nvPr>
            <p:ph type="hdr" sz="quarter"/>
          </p:nvPr>
        </p:nvSpPr>
        <p:spPr>
          <a:xfrm>
            <a:off x="300624" y="210922"/>
            <a:ext cx="3219182" cy="498691"/>
          </a:xfrm>
        </p:spPr>
        <p:txBody>
          <a:bodyPr/>
          <a:lstStyle/>
          <a:p>
            <a:r>
              <a:rPr kumimoji="1" lang="ja-JP" altLang="en-US" dirty="0"/>
              <a:t>プログラム①及び②</a:t>
            </a:r>
            <a:r>
              <a:rPr kumimoji="1" lang="en-US" altLang="ja-JP" dirty="0"/>
              <a:t>【</a:t>
            </a:r>
            <a:r>
              <a:rPr kumimoji="1" lang="ja-JP" altLang="en-US" dirty="0"/>
              <a:t>授業で活用する資料</a:t>
            </a:r>
            <a:r>
              <a:rPr kumimoji="1" lang="en-US" altLang="ja-JP" dirty="0"/>
              <a:t>】</a:t>
            </a:r>
            <a:endParaRPr kumimoji="1" lang="ja-JP" altLang="en-US" dirty="0"/>
          </a:p>
        </p:txBody>
      </p:sp>
    </p:spTree>
    <p:extLst>
      <p:ext uri="{BB962C8B-B14F-4D97-AF65-F5344CB8AC3E}">
        <p14:creationId xmlns:p14="http://schemas.microsoft.com/office/powerpoint/2010/main" val="252135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1.bin"/><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6CF8B86-44DF-400B-8AA5-5831327734F9}"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8AB8F0-694D-4B34-BE21-6320F792E587}" type="slidenum">
              <a:rPr kumimoji="1" lang="ja-JP" altLang="en-US" smtClean="0"/>
              <a:t>‹#›</a:t>
            </a:fld>
            <a:endParaRPr kumimoji="1" lang="ja-JP" altLang="en-US"/>
          </a:p>
        </p:txBody>
      </p:sp>
    </p:spTree>
    <p:extLst>
      <p:ext uri="{BB962C8B-B14F-4D97-AF65-F5344CB8AC3E}">
        <p14:creationId xmlns:p14="http://schemas.microsoft.com/office/powerpoint/2010/main" val="16623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50FEF3-31EC-40F6-9643-0A38EA09BAA0}"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8AB8F0-694D-4B34-BE21-6320F792E587}" type="slidenum">
              <a:rPr kumimoji="1" lang="ja-JP" altLang="en-US" smtClean="0"/>
              <a:t>‹#›</a:t>
            </a:fld>
            <a:endParaRPr kumimoji="1" lang="ja-JP" altLang="en-US"/>
          </a:p>
        </p:txBody>
      </p:sp>
    </p:spTree>
    <p:extLst>
      <p:ext uri="{BB962C8B-B14F-4D97-AF65-F5344CB8AC3E}">
        <p14:creationId xmlns:p14="http://schemas.microsoft.com/office/powerpoint/2010/main" val="29865954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bl">
  <p:cSld name="タイトルと表">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412" y="33"/>
            <a:ext cx="9144000" cy="10842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a:solidFill>
                <a:srgbClr val="000000"/>
              </a:solidFill>
            </a:endParaRPr>
          </a:p>
        </p:txBody>
      </p:sp>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a:lvl1pPr>
          </a:lstStyle>
          <a:p>
            <a:pPr>
              <a:defRPr/>
            </a:pPr>
            <a:fld id="{C09392AD-C6CF-4A46-B3E0-75F0CABFCA90}" type="datetime1">
              <a:rPr lang="ja-JP" altLang="en-US" smtClean="0"/>
              <a:t>2026/2/13</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A239B2FF-52C8-4C2A-94A8-CC9FA953D495}" type="slidenum">
              <a:rPr lang="en-US" altLang="ja-JP"/>
              <a:pPr>
                <a:defRPr/>
              </a:pPr>
              <a:t>‹#›</a:t>
            </a:fld>
            <a:endParaRPr lang="en-US" altLang="ja-JP"/>
          </a:p>
        </p:txBody>
      </p:sp>
    </p:spTree>
    <p:extLst>
      <p:ext uri="{BB962C8B-B14F-4D97-AF65-F5344CB8AC3E}">
        <p14:creationId xmlns:p14="http://schemas.microsoft.com/office/powerpoint/2010/main" val="2828639062"/>
      </p:ext>
    </p:extLst>
  </p:cSld>
  <p:clrMapOvr>
    <a:masterClrMapping/>
  </p:clrMapOvr>
  <p:transition spd="slow">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B326F06-9AA6-4C20-85B7-B9982697955E}" type="datetime1">
              <a:rPr lang="ja-JP" altLang="en-US" smtClean="0"/>
              <a:t>2026/2/13</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BD8AEC7-EB9B-44FD-9BB1-4F403907E580}" type="slidenum">
              <a:rPr lang="ja-JP" altLang="en-US"/>
              <a:pPr>
                <a:defRPr/>
              </a:pPr>
              <a:t>‹#›</a:t>
            </a:fld>
            <a:endParaRPr lang="en-US" altLang="ja-JP"/>
          </a:p>
        </p:txBody>
      </p:sp>
    </p:spTree>
    <p:extLst>
      <p:ext uri="{BB962C8B-B14F-4D97-AF65-F5344CB8AC3E}">
        <p14:creationId xmlns:p14="http://schemas.microsoft.com/office/powerpoint/2010/main" val="3324413046"/>
      </p:ext>
    </p:extLst>
  </p:cSld>
  <p:clrMapOvr>
    <a:masterClrMapping/>
  </p:clrMapOvr>
  <p:transition spd="slow">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10"/>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010A3E2D-0A3D-4E2E-A7DE-BAB7DD661612}"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0EBB9A-EF8E-4958-857B-5C80A6BBC2E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1551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34EFE9B7-7622-4DAB-B016-9ED305060F35}"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E2895C-4ACB-4388-8361-131FB3F0BA5C}"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88459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985"/>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A1559B78-A56E-43C5-8C5C-8450BB364EBE}"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B96E59-3900-418F-A2E4-6E2D27BAD4D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50306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3" y="1628779"/>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39733" y="1628779"/>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D029974B-283D-4AF2-B0D3-1D419C535503}"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454043-5E5F-4A67-9156-4EEF640AEFA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07254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B55035BA-B113-44A1-8E10-01C9155E0346}" type="datetime1">
              <a:rPr lang="ja-JP" altLang="en-US" smtClean="0">
                <a:solidFill>
                  <a:srgbClr val="000000"/>
                </a:solidFill>
              </a:rPr>
              <a:t>2026/2/13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A772E3A-0D9C-457C-B040-9EEA45E9E3F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886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A2538213-CCE9-47BA-994C-B86011C5F7E0}" type="datetime1">
              <a:rPr lang="ja-JP" altLang="en-US" smtClean="0">
                <a:solidFill>
                  <a:srgbClr val="000000"/>
                </a:solidFill>
              </a:rPr>
              <a:t>2026/2/13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717635-C14B-4F54-8486-5BFB126C922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9882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CD750A5-BCAD-4D8C-8E05-BEBE18E5BF55}" type="datetime1">
              <a:rPr lang="ja-JP" altLang="en-US" smtClean="0">
                <a:solidFill>
                  <a:srgbClr val="000000"/>
                </a:solidFill>
              </a:rPr>
              <a:t>2026/2/13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6DC944-9BF9-454F-A15A-EC5DCE3CACC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8377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489"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756" y="27313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F8B7021-7688-42AC-BD7A-6265C2237A94}"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5F74D1-F253-4F8D-BC8D-FC1D5A8C15A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37932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2E951A-D64D-47A7-B503-586DD4FECB6C}"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8AB8F0-694D-4B34-BE21-6320F792E587}" type="slidenum">
              <a:rPr kumimoji="1" lang="ja-JP" altLang="en-US" smtClean="0"/>
              <a:t>‹#›</a:t>
            </a:fld>
            <a:endParaRPr kumimoji="1" lang="ja-JP" altLang="en-US"/>
          </a:p>
        </p:txBody>
      </p:sp>
    </p:spTree>
    <p:extLst>
      <p:ext uri="{BB962C8B-B14F-4D97-AF65-F5344CB8AC3E}">
        <p14:creationId xmlns:p14="http://schemas.microsoft.com/office/powerpoint/2010/main" val="21595304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11"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816930FF-B4D5-4D6B-B573-979820135FAC}"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7B8662-E39E-40C7-B426-42FC59072FA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66913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81D36D8B-B28F-4701-9888-CEBCA2DA17F7}"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B730C8-2725-4C85-99A2-D055DF87DFB4}"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6289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801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43" y="274638"/>
            <a:ext cx="6036733" cy="58801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5E1235EE-77DB-4C64-ABBB-F6024ED39A50}"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6CA11-C6EC-49C2-9BB7-5CC127543BFF}"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1211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A935DE3B-99AA-44CC-88E3-02BE6E65D124}"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xfrm>
            <a:off x="6984057" y="6453336"/>
            <a:ext cx="2133600" cy="374526"/>
          </a:xfrm>
          <a:ln/>
        </p:spPr>
        <p:txBody>
          <a:bodyPr/>
          <a:lstStyle>
            <a:lvl1pPr>
              <a:defRPr sz="1800" b="1">
                <a:latin typeface="ＭＳ Ｐゴシック" panose="020B0600070205080204" pitchFamily="50" charset="-128"/>
                <a:ea typeface="ＭＳ Ｐゴシック" panose="020B0600070205080204" pitchFamily="50" charset="-128"/>
              </a:defRPr>
            </a:lvl1pPr>
          </a:lstStyle>
          <a:p>
            <a:pPr>
              <a:defRPr/>
            </a:pPr>
            <a:fld id="{9DA130E7-E4BF-4308-B6CD-B23BA0B80987}"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10327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CB5A6297-092E-4C43-AB21-80E3AF97CB3C}"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213540-FB03-4E7C-9DC2-B0BD70662A5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70533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11"/>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8973608-F058-4759-8CE8-CF109E0F04FF}"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B9859B-C048-461F-82BD-0505AA44CF9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792808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86155" y="3009905"/>
            <a:ext cx="4044462"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771292" y="3009905"/>
            <a:ext cx="4044462"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00E56CA2-6509-4482-B2E5-CF2447E27AE5}"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E8C5C3-D246-454C-A0AB-5B35C71BC25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198496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275"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75BA3054-C4C6-48ED-B387-B8706FF044BC}" type="datetime1">
              <a:rPr lang="ja-JP" altLang="en-US" smtClean="0">
                <a:solidFill>
                  <a:srgbClr val="000000"/>
                </a:solidFill>
              </a:rPr>
              <a:t>2026/2/13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42D5350-A33E-49DE-9BAE-44F65851DAE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845056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57C698FD-4045-4876-A853-3001F0EB97D4}" type="datetime1">
              <a:rPr lang="ja-JP" altLang="en-US" smtClean="0">
                <a:solidFill>
                  <a:srgbClr val="000000"/>
                </a:solidFill>
              </a:rPr>
              <a:t>2026/2/13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8665E-E23B-4C27-B9D7-61A14A8DAF6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483769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F3146CE-CEC5-466C-BF02-E174E28BB313}" type="datetime1">
              <a:rPr lang="ja-JP" altLang="en-US" smtClean="0">
                <a:solidFill>
                  <a:srgbClr val="000000"/>
                </a:solidFill>
              </a:rPr>
              <a:t>2026/2/13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9DCD03-B039-4911-9E14-5D7C2A1ADC6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70467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7"/>
          <p:cNvSpPr>
            <a:spLocks noChangeArrowheads="1"/>
          </p:cNvSpPr>
          <p:nvPr/>
        </p:nvSpPr>
        <p:spPr bwMode="auto">
          <a:xfrm>
            <a:off x="684213" y="2999830"/>
            <a:ext cx="7775575" cy="71437"/>
          </a:xfrm>
          <a:prstGeom prst="rect">
            <a:avLst/>
          </a:prstGeom>
          <a:gradFill rotWithShape="1">
            <a:gsLst>
              <a:gs pos="0">
                <a:schemeClr val="folHlink">
                  <a:gamma/>
                  <a:tint val="0"/>
                  <a:invGamma/>
                </a:schemeClr>
              </a:gs>
              <a:gs pos="50000">
                <a:srgbClr val="99CC00"/>
              </a:gs>
              <a:gs pos="100000">
                <a:schemeClr val="folHlink">
                  <a:gamma/>
                  <a:tint val="0"/>
                  <a:invGamma/>
                </a:schemeClr>
              </a:gs>
            </a:gsLst>
            <a:lin ang="0" scaled="1"/>
          </a:gradFill>
          <a:ln>
            <a:noFill/>
          </a:ln>
          <a:effectLst/>
        </p:spPr>
        <p:txBody>
          <a:bodyPr wrap="none" anchor="ctr"/>
          <a:lstStyle/>
          <a:p>
            <a:pPr defTabSz="457200" fontAlgn="base">
              <a:spcBef>
                <a:spcPct val="0"/>
              </a:spcBef>
              <a:spcAft>
                <a:spcPct val="0"/>
              </a:spcAft>
              <a:defRPr/>
            </a:pPr>
            <a:endParaRPr kumimoji="0" lang="ja-JP" altLang="en-US" sz="1600">
              <a:solidFill>
                <a:srgbClr val="000000"/>
              </a:solidFill>
            </a:endParaRPr>
          </a:p>
        </p:txBody>
      </p:sp>
      <p:sp>
        <p:nvSpPr>
          <p:cNvPr id="4098" name="Rectangle 2"/>
          <p:cNvSpPr>
            <a:spLocks noGrp="1" noChangeArrowheads="1"/>
          </p:cNvSpPr>
          <p:nvPr>
            <p:ph type="ctrTitle"/>
          </p:nvPr>
        </p:nvSpPr>
        <p:spPr>
          <a:xfrm>
            <a:off x="685800" y="1556792"/>
            <a:ext cx="7772400" cy="1470025"/>
          </a:xfrm>
        </p:spPr>
        <p:txBody>
          <a:bodyPr/>
          <a:lstStyle>
            <a:lvl1pPr algn="ctr">
              <a:defRPr/>
            </a:lvl1pPr>
          </a:lstStyle>
          <a:p>
            <a:pPr lvl="0"/>
            <a:r>
              <a:rPr lang="ja-JP" altLang="en-US" noProof="0"/>
              <a:t>マスター タイトルの書式設定</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a:t>マスター サブタイトルの書式設定</a:t>
            </a:r>
          </a:p>
        </p:txBody>
      </p:sp>
      <p:sp>
        <p:nvSpPr>
          <p:cNvPr id="6" name="Rectangle 4"/>
          <p:cNvSpPr>
            <a:spLocks noGrp="1" noChangeArrowheads="1"/>
          </p:cNvSpPr>
          <p:nvPr>
            <p:ph type="sldNum" sz="quarter" idx="10"/>
          </p:nvPr>
        </p:nvSpPr>
        <p:spPr>
          <a:solidFill>
            <a:srgbClr val="99CC00"/>
          </a:solidFill>
        </p:spPr>
        <p:txBody>
          <a:bodyPr/>
          <a:lstStyle>
            <a:lvl1pPr>
              <a:defRPr smtClean="0"/>
            </a:lvl1pPr>
          </a:lstStyle>
          <a:p>
            <a:fld id="{7D985CFC-9343-46C0-85B0-B58E9479531B}" type="slidenum">
              <a:rPr lang="ja-JP" altLang="en-US">
                <a:solidFill>
                  <a:prstClr val="white"/>
                </a:solidFill>
              </a:rPr>
              <a:pPr/>
              <a:t>‹#›</a:t>
            </a:fld>
            <a:endParaRPr lang="ja-JP" altLang="en-US">
              <a:solidFill>
                <a:prstClr val="white"/>
              </a:solidFill>
            </a:endParaRPr>
          </a:p>
        </p:txBody>
      </p:sp>
      <p:pic>
        <p:nvPicPr>
          <p:cNvPr id="7" name="Picture 6" descr="歴史photo_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360" y="82894"/>
            <a:ext cx="1239275" cy="60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6506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435"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538" y="27306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5"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5F46DB26-676C-4FE9-B783-A45785787EF6}"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C74A9E-050A-4108-B231-FA51D0FD52E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346630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20E10F58-9ECA-4620-84F1-05A52542EF2C}"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8E9607-1B60-4621-8B17-154180DE21C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571460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3A089E93-7472-434E-ADFD-222F9DA97F98}"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348C24-2AD6-476A-8A32-8387F74AD7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94013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67152" y="1468449"/>
            <a:ext cx="2060331" cy="30067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86160" y="1468449"/>
            <a:ext cx="6040315" cy="30067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6C82CBD7-761F-4B52-99E7-0FABA9FAF32C}"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FB0BDB-19A3-4634-BE34-8708FBA425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530188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06394" indent="0" algn="ctr">
              <a:buNone/>
              <a:defRPr/>
            </a:lvl2pPr>
            <a:lvl3pPr marL="812786" indent="0" algn="ctr">
              <a:buNone/>
              <a:defRPr/>
            </a:lvl3pPr>
            <a:lvl4pPr marL="1219180" indent="0" algn="ctr">
              <a:buNone/>
              <a:defRPr/>
            </a:lvl4pPr>
            <a:lvl5pPr marL="1625572" indent="0" algn="ctr">
              <a:buNone/>
              <a:defRPr/>
            </a:lvl5pPr>
            <a:lvl6pPr marL="2031966" indent="0" algn="ctr">
              <a:buNone/>
              <a:defRPr/>
            </a:lvl6pPr>
            <a:lvl7pPr marL="2438358" indent="0" algn="ctr">
              <a:buNone/>
              <a:defRPr/>
            </a:lvl7pPr>
            <a:lvl8pPr marL="2844750" indent="0" algn="ctr">
              <a:buNone/>
              <a:defRPr/>
            </a:lvl8pPr>
            <a:lvl9pPr marL="3251142"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BB458F43-6863-41B2-83BB-CD43748BF226}"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0EBB9A-EF8E-4958-857B-5C80A6BBC2E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17076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BB5C6E16-6F29-4FDC-A01F-DCDF593E73E0}"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E2895C-4ACB-4388-8361-131FB3F0BA5C}"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0995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941"/>
            <a:ext cx="7772400" cy="1362075"/>
          </a:xfrm>
        </p:spPr>
        <p:txBody>
          <a:bodyPr anchor="t"/>
          <a:lstStyle>
            <a:lvl1pPr algn="l">
              <a:defRPr sz="3556"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89" y="2906717"/>
            <a:ext cx="7772400" cy="1500187"/>
          </a:xfrm>
        </p:spPr>
        <p:txBody>
          <a:bodyPr anchor="b"/>
          <a:lstStyle>
            <a:lvl1pPr marL="0" indent="0">
              <a:buNone/>
              <a:defRPr sz="1778"/>
            </a:lvl1pPr>
            <a:lvl2pPr marL="406394" indent="0">
              <a:buNone/>
              <a:defRPr sz="1600"/>
            </a:lvl2pPr>
            <a:lvl3pPr marL="812786" indent="0">
              <a:buNone/>
              <a:defRPr sz="1422"/>
            </a:lvl3pPr>
            <a:lvl4pPr marL="1219180" indent="0">
              <a:buNone/>
              <a:defRPr sz="1244"/>
            </a:lvl4pPr>
            <a:lvl5pPr marL="1625572" indent="0">
              <a:buNone/>
              <a:defRPr sz="1244"/>
            </a:lvl5pPr>
            <a:lvl6pPr marL="2031966" indent="0">
              <a:buNone/>
              <a:defRPr sz="1244"/>
            </a:lvl6pPr>
            <a:lvl7pPr marL="2438358" indent="0">
              <a:buNone/>
              <a:defRPr sz="1244"/>
            </a:lvl7pPr>
            <a:lvl8pPr marL="2844750" indent="0">
              <a:buNone/>
              <a:defRPr sz="1244"/>
            </a:lvl8pPr>
            <a:lvl9pPr marL="3251142" indent="0">
              <a:buNone/>
              <a:defRPr sz="1244"/>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CCC59D16-F18C-4444-B67F-CC7C7DF50FC3}"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B96E59-3900-418F-A2E4-6E2D27BAD4D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79807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28783"/>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39733" y="1628783"/>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1D3B9D01-25C1-42F5-9ACA-6D8A9E74F68C}"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454043-5E5F-4A67-9156-4EEF640AEFA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76111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22" y="1535113"/>
            <a:ext cx="4040012" cy="639762"/>
          </a:xfrm>
        </p:spPr>
        <p:txBody>
          <a:bodyPr anchor="b"/>
          <a:lstStyle>
            <a:lvl1pPr marL="0" indent="0">
              <a:buNone/>
              <a:defRPr sz="2133" b="1"/>
            </a:lvl1pPr>
            <a:lvl2pPr marL="406394" indent="0">
              <a:buNone/>
              <a:defRPr sz="1778" b="1"/>
            </a:lvl2pPr>
            <a:lvl3pPr marL="812786" indent="0">
              <a:buNone/>
              <a:defRPr sz="1600" b="1"/>
            </a:lvl3pPr>
            <a:lvl4pPr marL="1219180" indent="0">
              <a:buNone/>
              <a:defRPr sz="1422" b="1"/>
            </a:lvl4pPr>
            <a:lvl5pPr marL="1625572" indent="0">
              <a:buNone/>
              <a:defRPr sz="1422" b="1"/>
            </a:lvl5pPr>
            <a:lvl6pPr marL="2031966" indent="0">
              <a:buNone/>
              <a:defRPr sz="1422" b="1"/>
            </a:lvl6pPr>
            <a:lvl7pPr marL="2438358" indent="0">
              <a:buNone/>
              <a:defRPr sz="1422" b="1"/>
            </a:lvl7pPr>
            <a:lvl8pPr marL="2844750" indent="0">
              <a:buNone/>
              <a:defRPr sz="1422" b="1"/>
            </a:lvl8pPr>
            <a:lvl9pPr marL="3251142" indent="0">
              <a:buNone/>
              <a:defRPr sz="1422"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22" y="2174878"/>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386" y="1535113"/>
            <a:ext cx="4041422" cy="639762"/>
          </a:xfrm>
        </p:spPr>
        <p:txBody>
          <a:bodyPr anchor="b"/>
          <a:lstStyle>
            <a:lvl1pPr marL="0" indent="0">
              <a:buNone/>
              <a:defRPr sz="2133" b="1"/>
            </a:lvl1pPr>
            <a:lvl2pPr marL="406394" indent="0">
              <a:buNone/>
              <a:defRPr sz="1778" b="1"/>
            </a:lvl2pPr>
            <a:lvl3pPr marL="812786" indent="0">
              <a:buNone/>
              <a:defRPr sz="1600" b="1"/>
            </a:lvl3pPr>
            <a:lvl4pPr marL="1219180" indent="0">
              <a:buNone/>
              <a:defRPr sz="1422" b="1"/>
            </a:lvl4pPr>
            <a:lvl5pPr marL="1625572" indent="0">
              <a:buNone/>
              <a:defRPr sz="1422" b="1"/>
            </a:lvl5pPr>
            <a:lvl6pPr marL="2031966" indent="0">
              <a:buNone/>
              <a:defRPr sz="1422" b="1"/>
            </a:lvl6pPr>
            <a:lvl7pPr marL="2438358" indent="0">
              <a:buNone/>
              <a:defRPr sz="1422" b="1"/>
            </a:lvl7pPr>
            <a:lvl8pPr marL="2844750" indent="0">
              <a:buNone/>
              <a:defRPr sz="1422" b="1"/>
            </a:lvl8pPr>
            <a:lvl9pPr marL="3251142" indent="0">
              <a:buNone/>
              <a:defRPr sz="1422"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386" y="2174878"/>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CC7D658D-FE83-460D-BE5B-AEB737B0E621}" type="datetime1">
              <a:rPr lang="ja-JP" altLang="en-US" smtClean="0">
                <a:solidFill>
                  <a:srgbClr val="000000"/>
                </a:solidFill>
              </a:rPr>
              <a:t>2026/2/13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A772E3A-0D9C-457C-B040-9EEA45E9E3F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6058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5C2324F0-AAAC-425A-B321-FB0A2755A422}" type="datetime1">
              <a:rPr lang="ja-JP" altLang="en-US" smtClean="0">
                <a:solidFill>
                  <a:srgbClr val="000000"/>
                </a:solidFill>
              </a:rPr>
              <a:t>2026/2/13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717635-C14B-4F54-8486-5BFB126C922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04574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chemeClr val="tx1"/>
                </a:solidFill>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a:ln/>
        </p:spPr>
        <p:txBody>
          <a:bodyPr/>
          <a:lstStyle>
            <a:lvl1pPr>
              <a:defRPr/>
            </a:lvl1pPr>
          </a:lstStyle>
          <a:p>
            <a:fld id="{7D985CFC-9343-46C0-85B0-B58E9479531B}"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28184831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3547049-F1CB-47DF-A9F9-871FD1991165}" type="datetime1">
              <a:rPr lang="ja-JP" altLang="en-US" smtClean="0">
                <a:solidFill>
                  <a:srgbClr val="000000"/>
                </a:solidFill>
              </a:rPr>
              <a:t>2026/2/13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6DC944-9BF9-454F-A15A-EC5DCE3CACC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64800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89" cy="1162050"/>
          </a:xfrm>
        </p:spPr>
        <p:txBody>
          <a:bodyPr anchor="b"/>
          <a:lstStyle>
            <a:lvl1pPr algn="l">
              <a:defRPr sz="1778" b="1"/>
            </a:lvl1pPr>
          </a:lstStyle>
          <a:p>
            <a:r>
              <a:rPr lang="ja-JP" altLang="en-US"/>
              <a:t>マスター タイトルの書式設定</a:t>
            </a:r>
          </a:p>
        </p:txBody>
      </p:sp>
      <p:sp>
        <p:nvSpPr>
          <p:cNvPr id="3" name="コンテンツ プレースホルダー 2"/>
          <p:cNvSpPr>
            <a:spLocks noGrp="1"/>
          </p:cNvSpPr>
          <p:nvPr>
            <p:ph idx="1"/>
          </p:nvPr>
        </p:nvSpPr>
        <p:spPr>
          <a:xfrm>
            <a:off x="3575778" y="273094"/>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7"/>
            <a:ext cx="3008489" cy="4691063"/>
          </a:xfrm>
        </p:spPr>
        <p:txBody>
          <a:bodyPr/>
          <a:lstStyle>
            <a:lvl1pPr marL="0" indent="0">
              <a:buNone/>
              <a:defRPr sz="1244"/>
            </a:lvl1pPr>
            <a:lvl2pPr marL="406394" indent="0">
              <a:buNone/>
              <a:defRPr sz="1067"/>
            </a:lvl2pPr>
            <a:lvl3pPr marL="812786" indent="0">
              <a:buNone/>
              <a:defRPr sz="889"/>
            </a:lvl3pPr>
            <a:lvl4pPr marL="1219180" indent="0">
              <a:buNone/>
              <a:defRPr sz="800"/>
            </a:lvl4pPr>
            <a:lvl5pPr marL="1625572" indent="0">
              <a:buNone/>
              <a:defRPr sz="800"/>
            </a:lvl5pPr>
            <a:lvl6pPr marL="2031966" indent="0">
              <a:buNone/>
              <a:defRPr sz="800"/>
            </a:lvl6pPr>
            <a:lvl7pPr marL="2438358" indent="0">
              <a:buNone/>
              <a:defRPr sz="800"/>
            </a:lvl7pPr>
            <a:lvl8pPr marL="2844750" indent="0">
              <a:buNone/>
              <a:defRPr sz="800"/>
            </a:lvl8pPr>
            <a:lvl9pPr marL="3251142"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B01119ED-6F48-4B91-8258-E66E2C06230A}"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5F74D1-F253-4F8D-BC8D-FC1D5A8C15A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09218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11" y="4800603"/>
            <a:ext cx="5486400" cy="566738"/>
          </a:xfrm>
        </p:spPr>
        <p:txBody>
          <a:bodyPr anchor="b"/>
          <a:lstStyle>
            <a:lvl1pPr algn="l">
              <a:defRPr sz="1778" b="1"/>
            </a:lvl1pPr>
          </a:lstStyle>
          <a:p>
            <a:r>
              <a:rPr lang="ja-JP" altLang="en-US"/>
              <a:t>マスター タイトルの書式設定</a:t>
            </a:r>
          </a:p>
        </p:txBody>
      </p:sp>
      <p:sp>
        <p:nvSpPr>
          <p:cNvPr id="3" name="図プレースホルダー 2"/>
          <p:cNvSpPr>
            <a:spLocks noGrp="1"/>
          </p:cNvSpPr>
          <p:nvPr>
            <p:ph type="pic" idx="1"/>
          </p:nvPr>
        </p:nvSpPr>
        <p:spPr>
          <a:xfrm>
            <a:off x="1792111" y="612778"/>
            <a:ext cx="5486400" cy="4114800"/>
          </a:xfrm>
        </p:spPr>
        <p:txBody>
          <a:bodyPr/>
          <a:lstStyle>
            <a:lvl1pPr marL="0" indent="0">
              <a:buNone/>
              <a:defRPr sz="2844"/>
            </a:lvl1pPr>
            <a:lvl2pPr marL="406394" indent="0">
              <a:buNone/>
              <a:defRPr sz="2489"/>
            </a:lvl2pPr>
            <a:lvl3pPr marL="812786" indent="0">
              <a:buNone/>
              <a:defRPr sz="2133"/>
            </a:lvl3pPr>
            <a:lvl4pPr marL="1219180" indent="0">
              <a:buNone/>
              <a:defRPr sz="1778"/>
            </a:lvl4pPr>
            <a:lvl5pPr marL="1625572" indent="0">
              <a:buNone/>
              <a:defRPr sz="1778"/>
            </a:lvl5pPr>
            <a:lvl6pPr marL="2031966" indent="0">
              <a:buNone/>
              <a:defRPr sz="1778"/>
            </a:lvl6pPr>
            <a:lvl7pPr marL="2438358" indent="0">
              <a:buNone/>
              <a:defRPr sz="1778"/>
            </a:lvl7pPr>
            <a:lvl8pPr marL="2844750" indent="0">
              <a:buNone/>
              <a:defRPr sz="1778"/>
            </a:lvl8pPr>
            <a:lvl9pPr marL="3251142" indent="0">
              <a:buNone/>
              <a:defRPr sz="1778"/>
            </a:lvl9pPr>
          </a:lstStyle>
          <a:p>
            <a:pPr lvl="0"/>
            <a:endParaRPr lang="ja-JP" altLang="en-US" noProof="0"/>
          </a:p>
        </p:txBody>
      </p:sp>
      <p:sp>
        <p:nvSpPr>
          <p:cNvPr id="4" name="テキスト プレースホルダー 3"/>
          <p:cNvSpPr>
            <a:spLocks noGrp="1"/>
          </p:cNvSpPr>
          <p:nvPr>
            <p:ph type="body" sz="half" idx="2"/>
          </p:nvPr>
        </p:nvSpPr>
        <p:spPr>
          <a:xfrm>
            <a:off x="1792111" y="5367338"/>
            <a:ext cx="5486400" cy="804862"/>
          </a:xfrm>
        </p:spPr>
        <p:txBody>
          <a:bodyPr/>
          <a:lstStyle>
            <a:lvl1pPr marL="0" indent="0">
              <a:buNone/>
              <a:defRPr sz="1244"/>
            </a:lvl1pPr>
            <a:lvl2pPr marL="406394" indent="0">
              <a:buNone/>
              <a:defRPr sz="1067"/>
            </a:lvl2pPr>
            <a:lvl3pPr marL="812786" indent="0">
              <a:buNone/>
              <a:defRPr sz="889"/>
            </a:lvl3pPr>
            <a:lvl4pPr marL="1219180" indent="0">
              <a:buNone/>
              <a:defRPr sz="800"/>
            </a:lvl4pPr>
            <a:lvl5pPr marL="1625572" indent="0">
              <a:buNone/>
              <a:defRPr sz="800"/>
            </a:lvl5pPr>
            <a:lvl6pPr marL="2031966" indent="0">
              <a:buNone/>
              <a:defRPr sz="800"/>
            </a:lvl6pPr>
            <a:lvl7pPr marL="2438358" indent="0">
              <a:buNone/>
              <a:defRPr sz="800"/>
            </a:lvl7pPr>
            <a:lvl8pPr marL="2844750" indent="0">
              <a:buNone/>
              <a:defRPr sz="800"/>
            </a:lvl8pPr>
            <a:lvl9pPr marL="3251142"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E0EC2DFD-2820-4D4A-9250-4585D824B202}"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7B8662-E39E-40C7-B426-42FC59072FA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7088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B877FD3-477C-4481-AA9D-D2CB17C35580}"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B730C8-2725-4C85-99A2-D055DF87DFB4}"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00628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3" y="274638"/>
            <a:ext cx="2057400" cy="58801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6" y="274638"/>
            <a:ext cx="6036733" cy="58801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048E8967-30F4-41A1-B3FF-3C5B88646163}"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6CA11-C6EC-49C2-9BB7-5CC127543BFF}"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84045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06394" indent="0" algn="ctr">
              <a:buNone/>
              <a:defRPr/>
            </a:lvl2pPr>
            <a:lvl3pPr marL="812786" indent="0" algn="ctr">
              <a:buNone/>
              <a:defRPr/>
            </a:lvl3pPr>
            <a:lvl4pPr marL="1219180" indent="0" algn="ctr">
              <a:buNone/>
              <a:defRPr/>
            </a:lvl4pPr>
            <a:lvl5pPr marL="1625572" indent="0" algn="ctr">
              <a:buNone/>
              <a:defRPr/>
            </a:lvl5pPr>
            <a:lvl6pPr marL="2031966" indent="0" algn="ctr">
              <a:buNone/>
              <a:defRPr/>
            </a:lvl6pPr>
            <a:lvl7pPr marL="2438358" indent="0" algn="ctr">
              <a:buNone/>
              <a:defRPr/>
            </a:lvl7pPr>
            <a:lvl8pPr marL="2844750" indent="0" algn="ctr">
              <a:buNone/>
              <a:defRPr/>
            </a:lvl8pPr>
            <a:lvl9pPr marL="3251142"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80A5303-6AAF-4684-8566-BA4B5748F585}"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2AB02A1-BC30-4B23-81D7-90B95F43BEA5}" type="slidenum">
              <a:rPr lang="ja-JP" altLang="en-US"/>
              <a:pPr>
                <a:defRPr/>
              </a:pPr>
              <a:t>‹#›</a:t>
            </a:fld>
            <a:endParaRPr lang="en-US" altLang="ja-JP"/>
          </a:p>
        </p:txBody>
      </p:sp>
    </p:spTree>
    <p:extLst>
      <p:ext uri="{BB962C8B-B14F-4D97-AF65-F5344CB8AC3E}">
        <p14:creationId xmlns:p14="http://schemas.microsoft.com/office/powerpoint/2010/main" val="241396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CAB645A9-81BE-49BD-9772-D8C4A913A280}"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BDED00-E711-4540-80BA-99514A2B4340}" type="slidenum">
              <a:rPr lang="ja-JP" altLang="en-US"/>
              <a:pPr>
                <a:defRPr/>
              </a:pPr>
              <a:t>‹#›</a:t>
            </a:fld>
            <a:endParaRPr lang="en-US" altLang="ja-JP"/>
          </a:p>
        </p:txBody>
      </p:sp>
    </p:spTree>
    <p:extLst>
      <p:ext uri="{BB962C8B-B14F-4D97-AF65-F5344CB8AC3E}">
        <p14:creationId xmlns:p14="http://schemas.microsoft.com/office/powerpoint/2010/main" val="394272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941"/>
            <a:ext cx="7772400" cy="1362075"/>
          </a:xfrm>
        </p:spPr>
        <p:txBody>
          <a:bodyPr anchor="t"/>
          <a:lstStyle>
            <a:lvl1pPr algn="l">
              <a:defRPr sz="3556"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89" y="2906717"/>
            <a:ext cx="7772400" cy="1500187"/>
          </a:xfrm>
        </p:spPr>
        <p:txBody>
          <a:bodyPr anchor="b"/>
          <a:lstStyle>
            <a:lvl1pPr marL="0" indent="0">
              <a:buNone/>
              <a:defRPr sz="1778"/>
            </a:lvl1pPr>
            <a:lvl2pPr marL="406394" indent="0">
              <a:buNone/>
              <a:defRPr sz="1600"/>
            </a:lvl2pPr>
            <a:lvl3pPr marL="812786" indent="0">
              <a:buNone/>
              <a:defRPr sz="1422"/>
            </a:lvl3pPr>
            <a:lvl4pPr marL="1219180" indent="0">
              <a:buNone/>
              <a:defRPr sz="1244"/>
            </a:lvl4pPr>
            <a:lvl5pPr marL="1625572" indent="0">
              <a:buNone/>
              <a:defRPr sz="1244"/>
            </a:lvl5pPr>
            <a:lvl6pPr marL="2031966" indent="0">
              <a:buNone/>
              <a:defRPr sz="1244"/>
            </a:lvl6pPr>
            <a:lvl7pPr marL="2438358" indent="0">
              <a:buNone/>
              <a:defRPr sz="1244"/>
            </a:lvl7pPr>
            <a:lvl8pPr marL="2844750" indent="0">
              <a:buNone/>
              <a:defRPr sz="1244"/>
            </a:lvl8pPr>
            <a:lvl9pPr marL="3251142" indent="0">
              <a:buNone/>
              <a:defRPr sz="1244"/>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C006609-3969-46A6-AB51-82A0CF6C6412}"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BF5F51D-31FB-42B0-B134-164A42EFB9B0}" type="slidenum">
              <a:rPr lang="ja-JP" altLang="en-US"/>
              <a:pPr>
                <a:defRPr/>
              </a:pPr>
              <a:t>‹#›</a:t>
            </a:fld>
            <a:endParaRPr lang="en-US" altLang="ja-JP"/>
          </a:p>
        </p:txBody>
      </p:sp>
    </p:spTree>
    <p:extLst>
      <p:ext uri="{BB962C8B-B14F-4D97-AF65-F5344CB8AC3E}">
        <p14:creationId xmlns:p14="http://schemas.microsoft.com/office/powerpoint/2010/main" val="3542226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28783"/>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39733" y="1628783"/>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1E42F5F8-44EF-4D04-8BB8-45C4E805C7A8}"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F5C6C0F-874F-4E57-8D0C-F0F2372013CF}" type="slidenum">
              <a:rPr lang="ja-JP" altLang="en-US"/>
              <a:pPr>
                <a:defRPr/>
              </a:pPr>
              <a:t>‹#›</a:t>
            </a:fld>
            <a:endParaRPr lang="en-US" altLang="ja-JP"/>
          </a:p>
        </p:txBody>
      </p:sp>
    </p:spTree>
    <p:extLst>
      <p:ext uri="{BB962C8B-B14F-4D97-AF65-F5344CB8AC3E}">
        <p14:creationId xmlns:p14="http://schemas.microsoft.com/office/powerpoint/2010/main" val="401869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22" y="1535113"/>
            <a:ext cx="4040012" cy="639762"/>
          </a:xfrm>
        </p:spPr>
        <p:txBody>
          <a:bodyPr anchor="b"/>
          <a:lstStyle>
            <a:lvl1pPr marL="0" indent="0">
              <a:buNone/>
              <a:defRPr sz="2133" b="1"/>
            </a:lvl1pPr>
            <a:lvl2pPr marL="406394" indent="0">
              <a:buNone/>
              <a:defRPr sz="1778" b="1"/>
            </a:lvl2pPr>
            <a:lvl3pPr marL="812786" indent="0">
              <a:buNone/>
              <a:defRPr sz="1600" b="1"/>
            </a:lvl3pPr>
            <a:lvl4pPr marL="1219180" indent="0">
              <a:buNone/>
              <a:defRPr sz="1422" b="1"/>
            </a:lvl4pPr>
            <a:lvl5pPr marL="1625572" indent="0">
              <a:buNone/>
              <a:defRPr sz="1422" b="1"/>
            </a:lvl5pPr>
            <a:lvl6pPr marL="2031966" indent="0">
              <a:buNone/>
              <a:defRPr sz="1422" b="1"/>
            </a:lvl6pPr>
            <a:lvl7pPr marL="2438358" indent="0">
              <a:buNone/>
              <a:defRPr sz="1422" b="1"/>
            </a:lvl7pPr>
            <a:lvl8pPr marL="2844750" indent="0">
              <a:buNone/>
              <a:defRPr sz="1422" b="1"/>
            </a:lvl8pPr>
            <a:lvl9pPr marL="3251142" indent="0">
              <a:buNone/>
              <a:defRPr sz="1422"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22" y="2174878"/>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386" y="1535113"/>
            <a:ext cx="4041422" cy="639762"/>
          </a:xfrm>
        </p:spPr>
        <p:txBody>
          <a:bodyPr anchor="b"/>
          <a:lstStyle>
            <a:lvl1pPr marL="0" indent="0">
              <a:buNone/>
              <a:defRPr sz="2133" b="1"/>
            </a:lvl1pPr>
            <a:lvl2pPr marL="406394" indent="0">
              <a:buNone/>
              <a:defRPr sz="1778" b="1"/>
            </a:lvl2pPr>
            <a:lvl3pPr marL="812786" indent="0">
              <a:buNone/>
              <a:defRPr sz="1600" b="1"/>
            </a:lvl3pPr>
            <a:lvl4pPr marL="1219180" indent="0">
              <a:buNone/>
              <a:defRPr sz="1422" b="1"/>
            </a:lvl4pPr>
            <a:lvl5pPr marL="1625572" indent="0">
              <a:buNone/>
              <a:defRPr sz="1422" b="1"/>
            </a:lvl5pPr>
            <a:lvl6pPr marL="2031966" indent="0">
              <a:buNone/>
              <a:defRPr sz="1422" b="1"/>
            </a:lvl6pPr>
            <a:lvl7pPr marL="2438358" indent="0">
              <a:buNone/>
              <a:defRPr sz="1422" b="1"/>
            </a:lvl7pPr>
            <a:lvl8pPr marL="2844750" indent="0">
              <a:buNone/>
              <a:defRPr sz="1422" b="1"/>
            </a:lvl8pPr>
            <a:lvl9pPr marL="3251142" indent="0">
              <a:buNone/>
              <a:defRPr sz="1422"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386" y="2174878"/>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7CDB0E3F-609C-4DD4-BDE7-F1B4BDE06E5A}" type="datetime1">
              <a:rPr lang="ja-JP" altLang="en-US" smtClean="0"/>
              <a:t>2026/2/13</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BF14D9F-A20F-4AB8-AC7A-7BB7668478C8}" type="slidenum">
              <a:rPr lang="ja-JP" altLang="en-US"/>
              <a:pPr>
                <a:defRPr/>
              </a:pPr>
              <a:t>‹#›</a:t>
            </a:fld>
            <a:endParaRPr lang="en-US" altLang="ja-JP"/>
          </a:p>
        </p:txBody>
      </p:sp>
    </p:spTree>
    <p:extLst>
      <p:ext uri="{BB962C8B-B14F-4D97-AF65-F5344CB8AC3E}">
        <p14:creationId xmlns:p14="http://schemas.microsoft.com/office/powerpoint/2010/main" val="1399605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9"/>
          <p:cNvSpPr>
            <a:spLocks noGrp="1" noChangeArrowheads="1"/>
          </p:cNvSpPr>
          <p:nvPr>
            <p:ph type="sldNum" sz="quarter" idx="10"/>
          </p:nvPr>
        </p:nvSpPr>
        <p:spPr>
          <a:ln/>
        </p:spPr>
        <p:txBody>
          <a:bodyPr/>
          <a:lstStyle>
            <a:lvl1pPr>
              <a:defRPr/>
            </a:lvl1pPr>
          </a:lstStyle>
          <a:p>
            <a:fld id="{7D985CFC-9343-46C0-85B0-B58E9479531B}"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26246891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94E9A6F0-B158-4B8D-B4B1-A439BFFC922E}" type="datetime1">
              <a:rPr lang="ja-JP" altLang="en-US" smtClean="0"/>
              <a:t>2026/2/13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89D986B-C97F-44D7-9BD5-46465BBB8112}" type="slidenum">
              <a:rPr lang="ja-JP" altLang="en-US"/>
              <a:pPr>
                <a:defRPr/>
              </a:pPr>
              <a:t>‹#›</a:t>
            </a:fld>
            <a:endParaRPr lang="en-US" altLang="ja-JP"/>
          </a:p>
        </p:txBody>
      </p:sp>
    </p:spTree>
    <p:extLst>
      <p:ext uri="{BB962C8B-B14F-4D97-AF65-F5344CB8AC3E}">
        <p14:creationId xmlns:p14="http://schemas.microsoft.com/office/powerpoint/2010/main" val="187223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1412" y="44"/>
            <a:ext cx="9144000" cy="10842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251" tIns="40625" rIns="81251" bIns="40625"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sz="2133">
              <a:solidFill>
                <a:srgbClr val="000000"/>
              </a:solidFill>
            </a:endParaRPr>
          </a:p>
        </p:txBody>
      </p:sp>
      <p:sp>
        <p:nvSpPr>
          <p:cNvPr id="3" name="Rectangle 4"/>
          <p:cNvSpPr>
            <a:spLocks noGrp="1" noChangeArrowheads="1"/>
          </p:cNvSpPr>
          <p:nvPr>
            <p:ph type="dt" sz="half" idx="10"/>
          </p:nvPr>
        </p:nvSpPr>
        <p:spPr/>
        <p:txBody>
          <a:bodyPr/>
          <a:lstStyle>
            <a:lvl1pPr>
              <a:defRPr/>
            </a:lvl1pPr>
          </a:lstStyle>
          <a:p>
            <a:pPr>
              <a:defRPr/>
            </a:pPr>
            <a:fld id="{1005F481-9891-497F-B2A4-508D8E5C4F51}" type="datetime1">
              <a:rPr lang="ja-JP" altLang="en-US" smtClean="0"/>
              <a:t>2026/2/13</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10400" y="6529391"/>
            <a:ext cx="2133600" cy="315912"/>
          </a:xfrm>
        </p:spPr>
        <p:txBody>
          <a:bodyPr/>
          <a:lstStyle>
            <a:lvl1pPr>
              <a:defRPr/>
            </a:lvl1pPr>
          </a:lstStyle>
          <a:p>
            <a:pPr>
              <a:defRPr/>
            </a:pPr>
            <a:fld id="{420869CF-0163-4EE5-BBC3-790880E6CD52}" type="slidenum">
              <a:rPr lang="ja-JP" altLang="en-US"/>
              <a:pPr>
                <a:defRPr/>
              </a:pPr>
              <a:t>‹#›</a:t>
            </a:fld>
            <a:endParaRPr lang="en-US" altLang="ja-JP"/>
          </a:p>
        </p:txBody>
      </p:sp>
    </p:spTree>
    <p:extLst>
      <p:ext uri="{BB962C8B-B14F-4D97-AF65-F5344CB8AC3E}">
        <p14:creationId xmlns:p14="http://schemas.microsoft.com/office/powerpoint/2010/main" val="3111551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89" cy="1162050"/>
          </a:xfrm>
        </p:spPr>
        <p:txBody>
          <a:bodyPr anchor="b"/>
          <a:lstStyle>
            <a:lvl1pPr algn="l">
              <a:defRPr sz="1778" b="1"/>
            </a:lvl1pPr>
          </a:lstStyle>
          <a:p>
            <a:r>
              <a:rPr lang="ja-JP" altLang="en-US"/>
              <a:t>マスター タイトルの書式設定</a:t>
            </a:r>
          </a:p>
        </p:txBody>
      </p:sp>
      <p:sp>
        <p:nvSpPr>
          <p:cNvPr id="3" name="コンテンツ プレースホルダー 2"/>
          <p:cNvSpPr>
            <a:spLocks noGrp="1"/>
          </p:cNvSpPr>
          <p:nvPr>
            <p:ph idx="1"/>
          </p:nvPr>
        </p:nvSpPr>
        <p:spPr>
          <a:xfrm>
            <a:off x="3575778" y="273094"/>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7"/>
            <a:ext cx="3008489" cy="4691063"/>
          </a:xfrm>
        </p:spPr>
        <p:txBody>
          <a:bodyPr/>
          <a:lstStyle>
            <a:lvl1pPr marL="0" indent="0">
              <a:buNone/>
              <a:defRPr sz="1244"/>
            </a:lvl1pPr>
            <a:lvl2pPr marL="406394" indent="0">
              <a:buNone/>
              <a:defRPr sz="1067"/>
            </a:lvl2pPr>
            <a:lvl3pPr marL="812786" indent="0">
              <a:buNone/>
              <a:defRPr sz="889"/>
            </a:lvl3pPr>
            <a:lvl4pPr marL="1219180" indent="0">
              <a:buNone/>
              <a:defRPr sz="800"/>
            </a:lvl4pPr>
            <a:lvl5pPr marL="1625572" indent="0">
              <a:buNone/>
              <a:defRPr sz="800"/>
            </a:lvl5pPr>
            <a:lvl6pPr marL="2031966" indent="0">
              <a:buNone/>
              <a:defRPr sz="800"/>
            </a:lvl6pPr>
            <a:lvl7pPr marL="2438358" indent="0">
              <a:buNone/>
              <a:defRPr sz="800"/>
            </a:lvl7pPr>
            <a:lvl8pPr marL="2844750" indent="0">
              <a:buNone/>
              <a:defRPr sz="800"/>
            </a:lvl8pPr>
            <a:lvl9pPr marL="3251142"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24AE95C-57F4-4C1A-AD93-54A075462C9F}"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C11312E-5C57-44D1-9D71-CA0C8E1BEF7C}" type="slidenum">
              <a:rPr lang="ja-JP" altLang="en-US"/>
              <a:pPr>
                <a:defRPr/>
              </a:pPr>
              <a:t>‹#›</a:t>
            </a:fld>
            <a:endParaRPr lang="en-US" altLang="ja-JP"/>
          </a:p>
        </p:txBody>
      </p:sp>
    </p:spTree>
    <p:extLst>
      <p:ext uri="{BB962C8B-B14F-4D97-AF65-F5344CB8AC3E}">
        <p14:creationId xmlns:p14="http://schemas.microsoft.com/office/powerpoint/2010/main" val="2359775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11" y="4800603"/>
            <a:ext cx="5486400" cy="566738"/>
          </a:xfrm>
        </p:spPr>
        <p:txBody>
          <a:bodyPr anchor="b"/>
          <a:lstStyle>
            <a:lvl1pPr algn="l">
              <a:defRPr sz="1778" b="1"/>
            </a:lvl1pPr>
          </a:lstStyle>
          <a:p>
            <a:r>
              <a:rPr lang="ja-JP" altLang="en-US"/>
              <a:t>マスター タイトルの書式設定</a:t>
            </a:r>
          </a:p>
        </p:txBody>
      </p:sp>
      <p:sp>
        <p:nvSpPr>
          <p:cNvPr id="3" name="図プレースホルダー 2"/>
          <p:cNvSpPr>
            <a:spLocks noGrp="1"/>
          </p:cNvSpPr>
          <p:nvPr>
            <p:ph type="pic" idx="1"/>
          </p:nvPr>
        </p:nvSpPr>
        <p:spPr>
          <a:xfrm>
            <a:off x="1792111" y="612778"/>
            <a:ext cx="5486400" cy="4114800"/>
          </a:xfrm>
        </p:spPr>
        <p:txBody>
          <a:bodyPr/>
          <a:lstStyle>
            <a:lvl1pPr marL="0" indent="0">
              <a:buNone/>
              <a:defRPr sz="2844"/>
            </a:lvl1pPr>
            <a:lvl2pPr marL="406394" indent="0">
              <a:buNone/>
              <a:defRPr sz="2489"/>
            </a:lvl2pPr>
            <a:lvl3pPr marL="812786" indent="0">
              <a:buNone/>
              <a:defRPr sz="2133"/>
            </a:lvl3pPr>
            <a:lvl4pPr marL="1219180" indent="0">
              <a:buNone/>
              <a:defRPr sz="1778"/>
            </a:lvl4pPr>
            <a:lvl5pPr marL="1625572" indent="0">
              <a:buNone/>
              <a:defRPr sz="1778"/>
            </a:lvl5pPr>
            <a:lvl6pPr marL="2031966" indent="0">
              <a:buNone/>
              <a:defRPr sz="1778"/>
            </a:lvl6pPr>
            <a:lvl7pPr marL="2438358" indent="0">
              <a:buNone/>
              <a:defRPr sz="1778"/>
            </a:lvl7pPr>
            <a:lvl8pPr marL="2844750" indent="0">
              <a:buNone/>
              <a:defRPr sz="1778"/>
            </a:lvl8pPr>
            <a:lvl9pPr marL="3251142" indent="0">
              <a:buNone/>
              <a:defRPr sz="1778"/>
            </a:lvl9pPr>
          </a:lstStyle>
          <a:p>
            <a:pPr lvl="0"/>
            <a:endParaRPr lang="ja-JP" altLang="en-US" noProof="0"/>
          </a:p>
        </p:txBody>
      </p:sp>
      <p:sp>
        <p:nvSpPr>
          <p:cNvPr id="4" name="テキスト プレースホルダー 3"/>
          <p:cNvSpPr>
            <a:spLocks noGrp="1"/>
          </p:cNvSpPr>
          <p:nvPr>
            <p:ph type="body" sz="half" idx="2"/>
          </p:nvPr>
        </p:nvSpPr>
        <p:spPr>
          <a:xfrm>
            <a:off x="1792111" y="5367338"/>
            <a:ext cx="5486400" cy="804862"/>
          </a:xfrm>
        </p:spPr>
        <p:txBody>
          <a:bodyPr/>
          <a:lstStyle>
            <a:lvl1pPr marL="0" indent="0">
              <a:buNone/>
              <a:defRPr sz="1244"/>
            </a:lvl1pPr>
            <a:lvl2pPr marL="406394" indent="0">
              <a:buNone/>
              <a:defRPr sz="1067"/>
            </a:lvl2pPr>
            <a:lvl3pPr marL="812786" indent="0">
              <a:buNone/>
              <a:defRPr sz="889"/>
            </a:lvl3pPr>
            <a:lvl4pPr marL="1219180" indent="0">
              <a:buNone/>
              <a:defRPr sz="800"/>
            </a:lvl4pPr>
            <a:lvl5pPr marL="1625572" indent="0">
              <a:buNone/>
              <a:defRPr sz="800"/>
            </a:lvl5pPr>
            <a:lvl6pPr marL="2031966" indent="0">
              <a:buNone/>
              <a:defRPr sz="800"/>
            </a:lvl6pPr>
            <a:lvl7pPr marL="2438358" indent="0">
              <a:buNone/>
              <a:defRPr sz="800"/>
            </a:lvl7pPr>
            <a:lvl8pPr marL="2844750" indent="0">
              <a:buNone/>
              <a:defRPr sz="800"/>
            </a:lvl8pPr>
            <a:lvl9pPr marL="3251142"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4A014FC-B821-4BF1-AC0F-D6FF8BD6DEE1}"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2EB3917-C9BF-40A9-8192-69DE02C8A893}" type="slidenum">
              <a:rPr lang="ja-JP" altLang="en-US"/>
              <a:pPr>
                <a:defRPr/>
              </a:pPr>
              <a:t>‹#›</a:t>
            </a:fld>
            <a:endParaRPr lang="en-US" altLang="ja-JP"/>
          </a:p>
        </p:txBody>
      </p:sp>
    </p:spTree>
    <p:extLst>
      <p:ext uri="{BB962C8B-B14F-4D97-AF65-F5344CB8AC3E}">
        <p14:creationId xmlns:p14="http://schemas.microsoft.com/office/powerpoint/2010/main" val="1090571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7D0026FF-6F66-45DB-A3FE-A93E16777651}"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133166E-B522-4AC2-830C-279949BC8DA2}" type="slidenum">
              <a:rPr lang="ja-JP" altLang="en-US"/>
              <a:pPr>
                <a:defRPr/>
              </a:pPr>
              <a:t>‹#›</a:t>
            </a:fld>
            <a:endParaRPr lang="en-US" altLang="ja-JP"/>
          </a:p>
        </p:txBody>
      </p:sp>
    </p:spTree>
    <p:extLst>
      <p:ext uri="{BB962C8B-B14F-4D97-AF65-F5344CB8AC3E}">
        <p14:creationId xmlns:p14="http://schemas.microsoft.com/office/powerpoint/2010/main" val="1729142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3" y="274638"/>
            <a:ext cx="2057400" cy="58801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6" y="274638"/>
            <a:ext cx="6036733" cy="58801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D2FE8916-D7A5-4BFB-B47E-CC2BF72331AB}"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BC7DF35-1CF7-4064-88BD-454533850611}" type="slidenum">
              <a:rPr lang="ja-JP" altLang="en-US"/>
              <a:pPr>
                <a:defRPr/>
              </a:pPr>
              <a:t>‹#›</a:t>
            </a:fld>
            <a:endParaRPr lang="en-US" altLang="ja-JP"/>
          </a:p>
        </p:txBody>
      </p:sp>
    </p:spTree>
    <p:extLst>
      <p:ext uri="{BB962C8B-B14F-4D97-AF65-F5344CB8AC3E}">
        <p14:creationId xmlns:p14="http://schemas.microsoft.com/office/powerpoint/2010/main" val="325185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bl">
  <p:cSld name="タイトルと表">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412" y="44"/>
            <a:ext cx="9144000" cy="10842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251" tIns="40625" rIns="81251" bIns="40625"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sz="2133">
              <a:solidFill>
                <a:srgbClr val="000000"/>
              </a:solidFill>
            </a:endParaRPr>
          </a:p>
        </p:txBody>
      </p:sp>
      <p:sp>
        <p:nvSpPr>
          <p:cNvPr id="2" name="タイトル 1"/>
          <p:cNvSpPr>
            <a:spLocks noGrp="1"/>
          </p:cNvSpPr>
          <p:nvPr>
            <p:ph type="title"/>
          </p:nvPr>
        </p:nvSpPr>
        <p:spPr>
          <a:xfrm>
            <a:off x="685800" y="609603"/>
            <a:ext cx="7772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3"/>
            <a:ext cx="77724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a:lvl1pPr>
          </a:lstStyle>
          <a:p>
            <a:pPr>
              <a:defRPr/>
            </a:pPr>
            <a:fld id="{BE4044EA-FA39-4108-B204-C49301595D8F}" type="datetime1">
              <a:rPr lang="ja-JP" altLang="en-US" smtClean="0"/>
              <a:t>2026/2/13</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95398C4E-C221-48F4-981E-B95CFA2DD088}" type="slidenum">
              <a:rPr lang="en-US" altLang="ja-JP"/>
              <a:pPr>
                <a:defRPr/>
              </a:pPr>
              <a:t>‹#›</a:t>
            </a:fld>
            <a:endParaRPr lang="en-US" altLang="ja-JP"/>
          </a:p>
        </p:txBody>
      </p:sp>
    </p:spTree>
    <p:extLst>
      <p:ext uri="{BB962C8B-B14F-4D97-AF65-F5344CB8AC3E}">
        <p14:creationId xmlns:p14="http://schemas.microsoft.com/office/powerpoint/2010/main" val="1486260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chart">
  <p:cSld name="タイトルとグラフ">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412" y="44"/>
            <a:ext cx="9144000" cy="10842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251" tIns="40625" rIns="81251" bIns="40625"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sz="2133">
              <a:solidFill>
                <a:srgbClr val="000000"/>
              </a:solidFill>
            </a:endParaRPr>
          </a:p>
        </p:txBody>
      </p:sp>
      <p:sp>
        <p:nvSpPr>
          <p:cNvPr id="2" name="タイトル 1"/>
          <p:cNvSpPr>
            <a:spLocks noGrp="1"/>
          </p:cNvSpPr>
          <p:nvPr>
            <p:ph type="title"/>
          </p:nvPr>
        </p:nvSpPr>
        <p:spPr>
          <a:xfrm>
            <a:off x="685800" y="609603"/>
            <a:ext cx="77724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685800" y="1981203"/>
            <a:ext cx="77724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a:lvl1pPr>
          </a:lstStyle>
          <a:p>
            <a:pPr>
              <a:defRPr/>
            </a:pPr>
            <a:fld id="{BA86DF68-F740-496B-944D-AF772140F807}" type="datetime1">
              <a:rPr lang="ja-JP" altLang="en-US" smtClean="0"/>
              <a:t>2026/2/13</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7034D1E8-FDF8-4E23-86C0-45EB0A58F8D2}" type="slidenum">
              <a:rPr lang="en-US" altLang="ja-JP"/>
              <a:pPr>
                <a:defRPr/>
              </a:pPr>
              <a:t>‹#›</a:t>
            </a:fld>
            <a:endParaRPr lang="en-US" altLang="ja-JP"/>
          </a:p>
        </p:txBody>
      </p:sp>
    </p:spTree>
    <p:extLst>
      <p:ext uri="{BB962C8B-B14F-4D97-AF65-F5344CB8AC3E}">
        <p14:creationId xmlns:p14="http://schemas.microsoft.com/office/powerpoint/2010/main" val="304151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17B9EB0-D42E-4EA3-A553-DE62670FDE50}" type="datetime1">
              <a:rPr lang="ja-JP" altLang="en-US" smtClean="0"/>
              <a:t>2026/2/13</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A265F2B-C377-4428-A43A-1B035B27CCF3}" type="slidenum">
              <a:rPr lang="ja-JP" altLang="en-US"/>
              <a:pPr>
                <a:defRPr/>
              </a:pPr>
              <a:t>‹#›</a:t>
            </a:fld>
            <a:endParaRPr lang="en-US" altLang="ja-JP"/>
          </a:p>
        </p:txBody>
      </p:sp>
    </p:spTree>
    <p:extLst>
      <p:ext uri="{BB962C8B-B14F-4D97-AF65-F5344CB8AC3E}">
        <p14:creationId xmlns:p14="http://schemas.microsoft.com/office/powerpoint/2010/main" val="3989120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C7267C75-FEE0-4463-B892-4F6E0270942C}"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3D1CBA-8359-4AAA-B197-194A4315C2DD}" type="slidenum">
              <a:rPr lang="ja-JP" altLang="en-US"/>
              <a:pPr>
                <a:defRPr/>
              </a:pPr>
              <a:t>‹#›</a:t>
            </a:fld>
            <a:endParaRPr lang="en-US" altLang="ja-JP"/>
          </a:p>
        </p:txBody>
      </p:sp>
    </p:spTree>
    <p:extLst>
      <p:ext uri="{BB962C8B-B14F-4D97-AF65-F5344CB8AC3E}">
        <p14:creationId xmlns:p14="http://schemas.microsoft.com/office/powerpoint/2010/main" val="302836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fld id="{7D985CFC-9343-46C0-85B0-B58E9479531B}"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1247641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4E78EFB-E6E3-49A8-9885-599C953B9A2B}"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E6910F-D81B-4462-9EC9-2B0414C97CA8}" type="slidenum">
              <a:rPr lang="ja-JP" altLang="en-US"/>
              <a:pPr>
                <a:defRPr/>
              </a:pPr>
              <a:t>‹#›</a:t>
            </a:fld>
            <a:endParaRPr lang="en-US" altLang="ja-JP"/>
          </a:p>
        </p:txBody>
      </p:sp>
    </p:spTree>
    <p:extLst>
      <p:ext uri="{BB962C8B-B14F-4D97-AF65-F5344CB8AC3E}">
        <p14:creationId xmlns:p14="http://schemas.microsoft.com/office/powerpoint/2010/main" val="3754879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901"/>
            <a:ext cx="7772400" cy="1362075"/>
          </a:xfrm>
        </p:spPr>
        <p:txBody>
          <a:bodyPr anchor="t"/>
          <a:lstStyle>
            <a:lvl1pPr algn="l">
              <a:defRPr sz="3556"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C2149A00-9CD7-4292-92A0-65956822BD51}"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7B55C75-2278-40E3-A4BC-AAF73F8DDEB3}" type="slidenum">
              <a:rPr lang="ja-JP" altLang="en-US"/>
              <a:pPr>
                <a:defRPr/>
              </a:pPr>
              <a:t>‹#›</a:t>
            </a:fld>
            <a:endParaRPr lang="en-US" altLang="ja-JP"/>
          </a:p>
        </p:txBody>
      </p:sp>
    </p:spTree>
    <p:extLst>
      <p:ext uri="{BB962C8B-B14F-4D97-AF65-F5344CB8AC3E}">
        <p14:creationId xmlns:p14="http://schemas.microsoft.com/office/powerpoint/2010/main" val="1072003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28776"/>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39733" y="1628776"/>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52E879B6-64CC-41FE-92A4-FC945F640FCF}"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452413A-BFBD-48F3-8A3F-B043CBD554A0}" type="slidenum">
              <a:rPr lang="ja-JP" altLang="en-US"/>
              <a:pPr>
                <a:defRPr/>
              </a:pPr>
              <a:t>‹#›</a:t>
            </a:fld>
            <a:endParaRPr lang="en-US" altLang="ja-JP"/>
          </a:p>
        </p:txBody>
      </p:sp>
    </p:spTree>
    <p:extLst>
      <p:ext uri="{BB962C8B-B14F-4D97-AF65-F5344CB8AC3E}">
        <p14:creationId xmlns:p14="http://schemas.microsoft.com/office/powerpoint/2010/main" val="1539227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BF547BE9-4F0A-4198-9571-F36BAC7E1A43}" type="datetime1">
              <a:rPr lang="ja-JP" altLang="en-US" smtClean="0"/>
              <a:t>2026/2/13</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44BF4EB-CCE5-4C8A-AE55-8E3B192646A3}" type="slidenum">
              <a:rPr lang="ja-JP" altLang="en-US"/>
              <a:pPr>
                <a:defRPr/>
              </a:pPr>
              <a:t>‹#›</a:t>
            </a:fld>
            <a:endParaRPr lang="en-US" altLang="ja-JP"/>
          </a:p>
        </p:txBody>
      </p:sp>
    </p:spTree>
    <p:extLst>
      <p:ext uri="{BB962C8B-B14F-4D97-AF65-F5344CB8AC3E}">
        <p14:creationId xmlns:p14="http://schemas.microsoft.com/office/powerpoint/2010/main" val="1477584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4E5814AC-FA45-41B6-96CE-E7EDBD3B5D6F}" type="datetime1">
              <a:rPr lang="ja-JP" altLang="en-US" smtClean="0"/>
              <a:t>2026/2/13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3F1519E-3221-4FAA-ACF3-D44B4CDA9A2E}" type="slidenum">
              <a:rPr lang="ja-JP" altLang="en-US"/>
              <a:pPr>
                <a:defRPr/>
              </a:pPr>
              <a:t>‹#›</a:t>
            </a:fld>
            <a:endParaRPr lang="en-US" altLang="ja-JP"/>
          </a:p>
        </p:txBody>
      </p:sp>
    </p:spTree>
    <p:extLst>
      <p:ext uri="{BB962C8B-B14F-4D97-AF65-F5344CB8AC3E}">
        <p14:creationId xmlns:p14="http://schemas.microsoft.com/office/powerpoint/2010/main" val="3120840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1412" y="1"/>
            <a:ext cx="9144000" cy="1084263"/>
          </a:xfrm>
          <a:prstGeom prst="rect">
            <a:avLst/>
          </a:prstGeom>
          <a:solidFill>
            <a:srgbClr val="000066"/>
          </a:solidFill>
          <a:ln w="9525">
            <a:noFill/>
            <a:miter lim="800000"/>
            <a:headEnd/>
            <a:tailEnd/>
          </a:ln>
        </p:spPr>
        <p:txBody>
          <a:bodyPr wrap="none" anchor="ctr"/>
          <a:lstStyle/>
          <a:p>
            <a:pPr fontAlgn="base">
              <a:spcBef>
                <a:spcPct val="0"/>
              </a:spcBef>
              <a:spcAft>
                <a:spcPct val="0"/>
              </a:spcAft>
              <a:defRPr/>
            </a:pPr>
            <a:endParaRPr lang="ja-JP" altLang="en-US" sz="2133">
              <a:solidFill>
                <a:srgbClr val="000000"/>
              </a:solidFill>
              <a:latin typeface="Times New Roman" pitchFamily="18" charset="0"/>
            </a:endParaRPr>
          </a:p>
        </p:txBody>
      </p:sp>
      <p:sp>
        <p:nvSpPr>
          <p:cNvPr id="3" name="Rectangle 4"/>
          <p:cNvSpPr>
            <a:spLocks noGrp="1" noChangeArrowheads="1"/>
          </p:cNvSpPr>
          <p:nvPr>
            <p:ph type="dt" sz="half" idx="10"/>
          </p:nvPr>
        </p:nvSpPr>
        <p:spPr/>
        <p:txBody>
          <a:bodyPr/>
          <a:lstStyle>
            <a:lvl1pPr>
              <a:defRPr smtClean="0"/>
            </a:lvl1pPr>
          </a:lstStyle>
          <a:p>
            <a:pPr>
              <a:defRPr/>
            </a:pPr>
            <a:fld id="{592D9C51-D802-4432-B724-20A0D82DB019}" type="datetime1">
              <a:rPr lang="ja-JP" altLang="en-US" smtClean="0"/>
              <a:t>2026/2/13</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10400" y="6529388"/>
            <a:ext cx="2133600" cy="315912"/>
          </a:xfrm>
        </p:spPr>
        <p:txBody>
          <a:bodyPr/>
          <a:lstStyle>
            <a:lvl1pPr>
              <a:defRPr/>
            </a:lvl1pPr>
          </a:lstStyle>
          <a:p>
            <a:pPr>
              <a:defRPr/>
            </a:pPr>
            <a:fld id="{FF4DE117-A2BC-4253-A34F-CEFA79829EC1}" type="slidenum">
              <a:rPr lang="ja-JP" altLang="en-US"/>
              <a:pPr>
                <a:defRPr/>
              </a:pPr>
              <a:t>‹#›</a:t>
            </a:fld>
            <a:endParaRPr lang="en-US" altLang="ja-JP"/>
          </a:p>
        </p:txBody>
      </p:sp>
    </p:spTree>
    <p:extLst>
      <p:ext uri="{BB962C8B-B14F-4D97-AF65-F5344CB8AC3E}">
        <p14:creationId xmlns:p14="http://schemas.microsoft.com/office/powerpoint/2010/main" val="1141021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89" cy="1162050"/>
          </a:xfrm>
        </p:spPr>
        <p:txBody>
          <a:bodyPr anchor="b"/>
          <a:lstStyle>
            <a:lvl1pPr algn="l">
              <a:defRPr sz="1778" b="1"/>
            </a:lvl1pPr>
          </a:lstStyle>
          <a:p>
            <a:r>
              <a:rPr lang="ja-JP" altLang="en-US"/>
              <a:t>マスター タイトルの書式設定</a:t>
            </a:r>
          </a:p>
        </p:txBody>
      </p:sp>
      <p:sp>
        <p:nvSpPr>
          <p:cNvPr id="3" name="コンテンツ プレースホルダー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E3B29098-A71E-4187-B985-A0580F5C30D5}"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CC7B56E-4C11-4690-8178-C4ECD9B6FAE7}" type="slidenum">
              <a:rPr lang="ja-JP" altLang="en-US"/>
              <a:pPr>
                <a:defRPr/>
              </a:pPr>
              <a:t>‹#›</a:t>
            </a:fld>
            <a:endParaRPr lang="en-US" altLang="ja-JP"/>
          </a:p>
        </p:txBody>
      </p:sp>
    </p:spTree>
    <p:extLst>
      <p:ext uri="{BB962C8B-B14F-4D97-AF65-F5344CB8AC3E}">
        <p14:creationId xmlns:p14="http://schemas.microsoft.com/office/powerpoint/2010/main" val="1164705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11" y="4800600"/>
            <a:ext cx="5486400" cy="566738"/>
          </a:xfrm>
        </p:spPr>
        <p:txBody>
          <a:bodyPr anchor="b"/>
          <a:lstStyle>
            <a:lvl1pPr algn="l">
              <a:defRPr sz="1778" b="1"/>
            </a:lvl1pPr>
          </a:lstStyle>
          <a:p>
            <a:r>
              <a:rPr lang="ja-JP" altLang="en-US"/>
              <a:t>マスター タイトルの書式設定</a:t>
            </a:r>
          </a:p>
        </p:txBody>
      </p:sp>
      <p:sp>
        <p:nvSpPr>
          <p:cNvPr id="3" name="図プレースホルダー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ja-JP" altLang="en-US" noProof="0"/>
          </a:p>
        </p:txBody>
      </p:sp>
      <p:sp>
        <p:nvSpPr>
          <p:cNvPr id="4" name="テキスト プレースホルダー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111FBD5D-DFE7-482A-BB67-1CC864B37688}"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DFBBE99-56A7-4435-A8E3-4AF53C22BAD5}" type="slidenum">
              <a:rPr lang="ja-JP" altLang="en-US"/>
              <a:pPr>
                <a:defRPr/>
              </a:pPr>
              <a:t>‹#›</a:t>
            </a:fld>
            <a:endParaRPr lang="en-US" altLang="ja-JP"/>
          </a:p>
        </p:txBody>
      </p:sp>
    </p:spTree>
    <p:extLst>
      <p:ext uri="{BB962C8B-B14F-4D97-AF65-F5344CB8AC3E}">
        <p14:creationId xmlns:p14="http://schemas.microsoft.com/office/powerpoint/2010/main" val="1991429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782B463F-2F34-42C0-8631-329FAD9DC7D7}"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812E9E-3A25-46FB-A390-4728353A48A9}" type="slidenum">
              <a:rPr lang="ja-JP" altLang="en-US"/>
              <a:pPr>
                <a:defRPr/>
              </a:pPr>
              <a:t>‹#›</a:t>
            </a:fld>
            <a:endParaRPr lang="en-US" altLang="ja-JP"/>
          </a:p>
        </p:txBody>
      </p:sp>
    </p:spTree>
    <p:extLst>
      <p:ext uri="{BB962C8B-B14F-4D97-AF65-F5344CB8AC3E}">
        <p14:creationId xmlns:p14="http://schemas.microsoft.com/office/powerpoint/2010/main" val="3747340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801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1" y="274638"/>
            <a:ext cx="6036733" cy="58801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2714AC97-8115-41B4-8A9F-134B69784405}"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4FB02D8-1816-47DC-8006-7C8E78BB9957}" type="slidenum">
              <a:rPr lang="ja-JP" altLang="en-US"/>
              <a:pPr>
                <a:defRPr/>
              </a:pPr>
              <a:t>‹#›</a:t>
            </a:fld>
            <a:endParaRPr lang="en-US" altLang="ja-JP"/>
          </a:p>
        </p:txBody>
      </p:sp>
    </p:spTree>
    <p:extLst>
      <p:ext uri="{BB962C8B-B14F-4D97-AF65-F5344CB8AC3E}">
        <p14:creationId xmlns:p14="http://schemas.microsoft.com/office/powerpoint/2010/main" val="3569267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79388" y="44450"/>
            <a:ext cx="8229600" cy="792163"/>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268413"/>
            <a:ext cx="4038600" cy="23526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268413"/>
            <a:ext cx="4038600" cy="23526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57200" y="3773488"/>
            <a:ext cx="4038600" cy="23526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648200" y="3773488"/>
            <a:ext cx="4038600" cy="23526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9"/>
          <p:cNvSpPr>
            <a:spLocks noGrp="1" noChangeArrowheads="1"/>
          </p:cNvSpPr>
          <p:nvPr>
            <p:ph type="sldNum" sz="quarter" idx="10"/>
          </p:nvPr>
        </p:nvSpPr>
        <p:spPr>
          <a:ln/>
        </p:spPr>
        <p:txBody>
          <a:bodyPr/>
          <a:lstStyle>
            <a:lvl1pPr>
              <a:defRPr/>
            </a:lvl1pPr>
          </a:lstStyle>
          <a:p>
            <a:fld id="{7D985CFC-9343-46C0-85B0-B58E9479531B}"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39150648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bl">
  <p:cSld name="タイトルと表">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412" y="1"/>
            <a:ext cx="9144000" cy="1084263"/>
          </a:xfrm>
          <a:prstGeom prst="rect">
            <a:avLst/>
          </a:prstGeom>
          <a:solidFill>
            <a:srgbClr val="000066"/>
          </a:solidFill>
          <a:ln w="9525">
            <a:noFill/>
            <a:miter lim="800000"/>
            <a:headEnd/>
            <a:tailEnd/>
          </a:ln>
        </p:spPr>
        <p:txBody>
          <a:bodyPr wrap="none" anchor="ctr"/>
          <a:lstStyle/>
          <a:p>
            <a:pPr fontAlgn="base">
              <a:spcBef>
                <a:spcPct val="0"/>
              </a:spcBef>
              <a:spcAft>
                <a:spcPct val="0"/>
              </a:spcAft>
              <a:defRPr/>
            </a:pPr>
            <a:endParaRPr lang="ja-JP" altLang="en-US" sz="2133">
              <a:solidFill>
                <a:srgbClr val="000000"/>
              </a:solidFill>
              <a:latin typeface="Times New Roman" pitchFamily="18" charset="0"/>
            </a:endParaRPr>
          </a:p>
        </p:txBody>
      </p:sp>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smtClean="0"/>
            </a:lvl1pPr>
          </a:lstStyle>
          <a:p>
            <a:pPr>
              <a:defRPr/>
            </a:pPr>
            <a:fld id="{0CD0F50E-1EC6-46A4-86C2-50BBC9038E79}" type="datetime1">
              <a:rPr lang="ja-JP" altLang="en-US" smtClean="0"/>
              <a:t>2026/2/13</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47C9EFE1-4ECA-4494-AC68-9EEFB8B9C744}" type="slidenum">
              <a:rPr lang="en-US" altLang="ja-JP"/>
              <a:pPr>
                <a:defRPr/>
              </a:pPr>
              <a:t>‹#›</a:t>
            </a:fld>
            <a:endParaRPr lang="en-US" altLang="ja-JP"/>
          </a:p>
        </p:txBody>
      </p:sp>
    </p:spTree>
    <p:extLst>
      <p:ext uri="{BB962C8B-B14F-4D97-AF65-F5344CB8AC3E}">
        <p14:creationId xmlns:p14="http://schemas.microsoft.com/office/powerpoint/2010/main" val="3770775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chart">
  <p:cSld name="タイトルとグラフ">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412" y="1"/>
            <a:ext cx="9144000" cy="1084263"/>
          </a:xfrm>
          <a:prstGeom prst="rect">
            <a:avLst/>
          </a:prstGeom>
          <a:solidFill>
            <a:srgbClr val="000066"/>
          </a:solidFill>
          <a:ln w="9525">
            <a:noFill/>
            <a:miter lim="800000"/>
            <a:headEnd/>
            <a:tailEnd/>
          </a:ln>
        </p:spPr>
        <p:txBody>
          <a:bodyPr wrap="none" anchor="ctr"/>
          <a:lstStyle/>
          <a:p>
            <a:pPr fontAlgn="base">
              <a:spcBef>
                <a:spcPct val="0"/>
              </a:spcBef>
              <a:spcAft>
                <a:spcPct val="0"/>
              </a:spcAft>
              <a:defRPr/>
            </a:pPr>
            <a:endParaRPr lang="ja-JP" altLang="en-US" sz="2133">
              <a:solidFill>
                <a:srgbClr val="000000"/>
              </a:solidFill>
              <a:latin typeface="Times New Roman" pitchFamily="18" charset="0"/>
            </a:endParaRPr>
          </a:p>
        </p:txBody>
      </p:sp>
      <p:sp>
        <p:nvSpPr>
          <p:cNvPr id="2" name="タイトル 1"/>
          <p:cNvSpPr>
            <a:spLocks noGrp="1"/>
          </p:cNvSpPr>
          <p:nvPr>
            <p:ph type="title"/>
          </p:nvPr>
        </p:nvSpPr>
        <p:spPr>
          <a:xfrm>
            <a:off x="685800" y="609600"/>
            <a:ext cx="77724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685800" y="1981200"/>
            <a:ext cx="77724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smtClean="0"/>
            </a:lvl1pPr>
          </a:lstStyle>
          <a:p>
            <a:pPr>
              <a:defRPr/>
            </a:pPr>
            <a:fld id="{C2B54F2E-ABA2-436D-9147-A28006C2C149}" type="datetime1">
              <a:rPr lang="ja-JP" altLang="en-US" smtClean="0"/>
              <a:t>2026/2/13</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F53EC6A0-6DFA-40ED-A452-6E90AE274B62}" type="slidenum">
              <a:rPr lang="en-US" altLang="ja-JP"/>
              <a:pPr>
                <a:defRPr/>
              </a:pPr>
              <a:t>‹#›</a:t>
            </a:fld>
            <a:endParaRPr lang="en-US" altLang="ja-JP"/>
          </a:p>
        </p:txBody>
      </p:sp>
    </p:spTree>
    <p:extLst>
      <p:ext uri="{BB962C8B-B14F-4D97-AF65-F5344CB8AC3E}">
        <p14:creationId xmlns:p14="http://schemas.microsoft.com/office/powerpoint/2010/main" val="2385504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687E982-0348-4D5C-8754-5D7E227F06DE}" type="datetime1">
              <a:rPr lang="ja-JP" altLang="en-US" smtClean="0"/>
              <a:t>2026/2/13</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EB17EF0-96E0-45C2-B96D-E82D40B1A8F7}" type="slidenum">
              <a:rPr lang="ja-JP" altLang="en-US"/>
              <a:pPr>
                <a:defRPr/>
              </a:pPr>
              <a:t>‹#›</a:t>
            </a:fld>
            <a:endParaRPr lang="en-US" altLang="ja-JP"/>
          </a:p>
        </p:txBody>
      </p:sp>
    </p:spTree>
    <p:extLst>
      <p:ext uri="{BB962C8B-B14F-4D97-AF65-F5344CB8AC3E}">
        <p14:creationId xmlns:p14="http://schemas.microsoft.com/office/powerpoint/2010/main" val="3827736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87"/>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06402" indent="0" algn="ctr">
              <a:buNone/>
              <a:defRPr/>
            </a:lvl2pPr>
            <a:lvl3pPr marL="812802" indent="0" algn="ctr">
              <a:buNone/>
              <a:defRPr/>
            </a:lvl3pPr>
            <a:lvl4pPr marL="1219204" indent="0" algn="ctr">
              <a:buNone/>
              <a:defRPr/>
            </a:lvl4pPr>
            <a:lvl5pPr marL="1625604" indent="0" algn="ctr">
              <a:buNone/>
              <a:defRPr/>
            </a:lvl5pPr>
            <a:lvl6pPr marL="2032006" indent="0" algn="ctr">
              <a:buNone/>
              <a:defRPr/>
            </a:lvl6pPr>
            <a:lvl7pPr marL="2438406" indent="0" algn="ctr">
              <a:buNone/>
              <a:defRPr/>
            </a:lvl7pPr>
            <a:lvl8pPr marL="2844807" indent="0" algn="ctr">
              <a:buNone/>
              <a:defRPr/>
            </a:lvl8pPr>
            <a:lvl9pPr marL="3251208"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0056605D-02D7-4FE1-A6B8-A666421E7F8B}"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2AB02A1-BC30-4B23-81D7-90B95F43BEA5}" type="slidenum">
              <a:rPr lang="ja-JP" altLang="en-US"/>
              <a:pPr>
                <a:defRPr/>
              </a:pPr>
              <a:t>‹#›</a:t>
            </a:fld>
            <a:endParaRPr lang="en-US" altLang="ja-JP"/>
          </a:p>
        </p:txBody>
      </p:sp>
    </p:spTree>
    <p:extLst>
      <p:ext uri="{BB962C8B-B14F-4D97-AF65-F5344CB8AC3E}">
        <p14:creationId xmlns:p14="http://schemas.microsoft.com/office/powerpoint/2010/main" val="2904916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8CC67CFB-597C-4F31-82A8-8467A3E56F06}"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BDED00-E711-4540-80BA-99514A2B4340}" type="slidenum">
              <a:rPr lang="ja-JP" altLang="en-US"/>
              <a:pPr>
                <a:defRPr/>
              </a:pPr>
              <a:t>‹#›</a:t>
            </a:fld>
            <a:endParaRPr lang="en-US" altLang="ja-JP"/>
          </a:p>
        </p:txBody>
      </p:sp>
    </p:spTree>
    <p:extLst>
      <p:ext uri="{BB962C8B-B14F-4D97-AF65-F5344CB8AC3E}">
        <p14:creationId xmlns:p14="http://schemas.microsoft.com/office/powerpoint/2010/main" val="3150879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961"/>
            <a:ext cx="7772400" cy="1362075"/>
          </a:xfrm>
        </p:spPr>
        <p:txBody>
          <a:bodyPr anchor="t"/>
          <a:lstStyle>
            <a:lvl1pPr algn="l">
              <a:defRPr sz="3556"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89" y="2906715"/>
            <a:ext cx="7772400" cy="1500187"/>
          </a:xfrm>
        </p:spPr>
        <p:txBody>
          <a:bodyPr anchor="b"/>
          <a:lstStyle>
            <a:lvl1pPr marL="0" indent="0">
              <a:buNone/>
              <a:defRPr sz="1778"/>
            </a:lvl1pPr>
            <a:lvl2pPr marL="406402" indent="0">
              <a:buNone/>
              <a:defRPr sz="1600"/>
            </a:lvl2pPr>
            <a:lvl3pPr marL="812802" indent="0">
              <a:buNone/>
              <a:defRPr sz="1422"/>
            </a:lvl3pPr>
            <a:lvl4pPr marL="1219204" indent="0">
              <a:buNone/>
              <a:defRPr sz="1244"/>
            </a:lvl4pPr>
            <a:lvl5pPr marL="1625604" indent="0">
              <a:buNone/>
              <a:defRPr sz="1244"/>
            </a:lvl5pPr>
            <a:lvl6pPr marL="2032006" indent="0">
              <a:buNone/>
              <a:defRPr sz="1244"/>
            </a:lvl6pPr>
            <a:lvl7pPr marL="2438406" indent="0">
              <a:buNone/>
              <a:defRPr sz="1244"/>
            </a:lvl7pPr>
            <a:lvl8pPr marL="2844807" indent="0">
              <a:buNone/>
              <a:defRPr sz="1244"/>
            </a:lvl8pPr>
            <a:lvl9pPr marL="3251208" indent="0">
              <a:buNone/>
              <a:defRPr sz="1244"/>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C05B29EC-E1B5-42F6-877F-5F3E47675C20}"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BF5F51D-31FB-42B0-B134-164A42EFB9B0}" type="slidenum">
              <a:rPr lang="ja-JP" altLang="en-US"/>
              <a:pPr>
                <a:defRPr/>
              </a:pPr>
              <a:t>‹#›</a:t>
            </a:fld>
            <a:endParaRPr lang="en-US" altLang="ja-JP"/>
          </a:p>
        </p:txBody>
      </p:sp>
    </p:spTree>
    <p:extLst>
      <p:ext uri="{BB962C8B-B14F-4D97-AF65-F5344CB8AC3E}">
        <p14:creationId xmlns:p14="http://schemas.microsoft.com/office/powerpoint/2010/main" val="2525800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3" y="1628780"/>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39733" y="1628780"/>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7D25718E-18E2-4FBF-B7F7-D870FDF0A0FC}"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F5C6C0F-874F-4E57-8D0C-F0F2372013CF}" type="slidenum">
              <a:rPr lang="ja-JP" altLang="en-US"/>
              <a:pPr>
                <a:defRPr/>
              </a:pPr>
              <a:t>‹#›</a:t>
            </a:fld>
            <a:endParaRPr lang="en-US" altLang="ja-JP"/>
          </a:p>
        </p:txBody>
      </p:sp>
    </p:spTree>
    <p:extLst>
      <p:ext uri="{BB962C8B-B14F-4D97-AF65-F5344CB8AC3E}">
        <p14:creationId xmlns:p14="http://schemas.microsoft.com/office/powerpoint/2010/main" val="122543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12" cy="639762"/>
          </a:xfrm>
        </p:spPr>
        <p:txBody>
          <a:bodyPr anchor="b"/>
          <a:lstStyle>
            <a:lvl1pPr marL="0" indent="0">
              <a:buNone/>
              <a:defRPr sz="2133" b="1"/>
            </a:lvl1pPr>
            <a:lvl2pPr marL="406402" indent="0">
              <a:buNone/>
              <a:defRPr sz="1778" b="1"/>
            </a:lvl2pPr>
            <a:lvl3pPr marL="812802" indent="0">
              <a:buNone/>
              <a:defRPr sz="1600" b="1"/>
            </a:lvl3pPr>
            <a:lvl4pPr marL="1219204" indent="0">
              <a:buNone/>
              <a:defRPr sz="1422" b="1"/>
            </a:lvl4pPr>
            <a:lvl5pPr marL="1625604" indent="0">
              <a:buNone/>
              <a:defRPr sz="1422" b="1"/>
            </a:lvl5pPr>
            <a:lvl6pPr marL="2032006" indent="0">
              <a:buNone/>
              <a:defRPr sz="1422" b="1"/>
            </a:lvl6pPr>
            <a:lvl7pPr marL="2438406" indent="0">
              <a:buNone/>
              <a:defRPr sz="1422" b="1"/>
            </a:lvl7pPr>
            <a:lvl8pPr marL="2844807" indent="0">
              <a:buNone/>
              <a:defRPr sz="1422" b="1"/>
            </a:lvl8pPr>
            <a:lvl9pPr marL="3251208" indent="0">
              <a:buNone/>
              <a:defRPr sz="1422"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6"/>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386" y="1535113"/>
            <a:ext cx="4041422" cy="639762"/>
          </a:xfrm>
        </p:spPr>
        <p:txBody>
          <a:bodyPr anchor="b"/>
          <a:lstStyle>
            <a:lvl1pPr marL="0" indent="0">
              <a:buNone/>
              <a:defRPr sz="2133" b="1"/>
            </a:lvl1pPr>
            <a:lvl2pPr marL="406402" indent="0">
              <a:buNone/>
              <a:defRPr sz="1778" b="1"/>
            </a:lvl2pPr>
            <a:lvl3pPr marL="812802" indent="0">
              <a:buNone/>
              <a:defRPr sz="1600" b="1"/>
            </a:lvl3pPr>
            <a:lvl4pPr marL="1219204" indent="0">
              <a:buNone/>
              <a:defRPr sz="1422" b="1"/>
            </a:lvl4pPr>
            <a:lvl5pPr marL="1625604" indent="0">
              <a:buNone/>
              <a:defRPr sz="1422" b="1"/>
            </a:lvl5pPr>
            <a:lvl6pPr marL="2032006" indent="0">
              <a:buNone/>
              <a:defRPr sz="1422" b="1"/>
            </a:lvl6pPr>
            <a:lvl7pPr marL="2438406" indent="0">
              <a:buNone/>
              <a:defRPr sz="1422" b="1"/>
            </a:lvl7pPr>
            <a:lvl8pPr marL="2844807" indent="0">
              <a:buNone/>
              <a:defRPr sz="1422" b="1"/>
            </a:lvl8pPr>
            <a:lvl9pPr marL="3251208" indent="0">
              <a:buNone/>
              <a:defRPr sz="1422"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386" y="2174876"/>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3733EC49-5E69-4BCC-B1A8-928D65ACF0BB}" type="datetime1">
              <a:rPr lang="ja-JP" altLang="en-US" smtClean="0"/>
              <a:t>2026/2/13</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BF14D9F-A20F-4AB8-AC7A-7BB7668478C8}" type="slidenum">
              <a:rPr lang="ja-JP" altLang="en-US"/>
              <a:pPr>
                <a:defRPr/>
              </a:pPr>
              <a:t>‹#›</a:t>
            </a:fld>
            <a:endParaRPr lang="en-US" altLang="ja-JP"/>
          </a:p>
        </p:txBody>
      </p:sp>
    </p:spTree>
    <p:extLst>
      <p:ext uri="{BB962C8B-B14F-4D97-AF65-F5344CB8AC3E}">
        <p14:creationId xmlns:p14="http://schemas.microsoft.com/office/powerpoint/2010/main" val="4165544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4A0D491F-C942-4A89-8FB6-F84687B42829}" type="datetime1">
              <a:rPr lang="ja-JP" altLang="en-US" smtClean="0"/>
              <a:t>2026/2/13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89D986B-C97F-44D7-9BD5-46465BBB8112}" type="slidenum">
              <a:rPr lang="ja-JP" altLang="en-US"/>
              <a:pPr>
                <a:defRPr/>
              </a:pPr>
              <a:t>‹#›</a:t>
            </a:fld>
            <a:endParaRPr lang="en-US" altLang="ja-JP"/>
          </a:p>
        </p:txBody>
      </p:sp>
    </p:spTree>
    <p:extLst>
      <p:ext uri="{BB962C8B-B14F-4D97-AF65-F5344CB8AC3E}">
        <p14:creationId xmlns:p14="http://schemas.microsoft.com/office/powerpoint/2010/main" val="746079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1412" y="60"/>
            <a:ext cx="9144000" cy="792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270" tIns="40635" rIns="81270" bIns="40635"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sz="2133">
              <a:solidFill>
                <a:srgbClr val="000000"/>
              </a:solidFill>
              <a:cs typeface="Arial" charset="0"/>
            </a:endParaRPr>
          </a:p>
        </p:txBody>
      </p:sp>
      <p:sp>
        <p:nvSpPr>
          <p:cNvPr id="3" name="Rectangle 4"/>
          <p:cNvSpPr>
            <a:spLocks noGrp="1" noChangeArrowheads="1"/>
          </p:cNvSpPr>
          <p:nvPr>
            <p:ph type="dt" sz="half" idx="10"/>
          </p:nvPr>
        </p:nvSpPr>
        <p:spPr/>
        <p:txBody>
          <a:bodyPr/>
          <a:lstStyle>
            <a:lvl1pPr>
              <a:defRPr/>
            </a:lvl1pPr>
          </a:lstStyle>
          <a:p>
            <a:pPr>
              <a:defRPr/>
            </a:pPr>
            <a:fld id="{7F5BC5D6-4209-4CB8-82B2-6CCB4DB36328}" type="datetime1">
              <a:rPr lang="ja-JP" altLang="en-US" smtClean="0"/>
              <a:t>2026/2/13</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10400" y="6529389"/>
            <a:ext cx="2133600" cy="315912"/>
          </a:xfrm>
        </p:spPr>
        <p:txBody>
          <a:bodyPr/>
          <a:lstStyle>
            <a:lvl1pPr>
              <a:defRPr/>
            </a:lvl1pPr>
          </a:lstStyle>
          <a:p>
            <a:pPr>
              <a:defRPr/>
            </a:pPr>
            <a:fld id="{420869CF-0163-4EE5-BBC3-790880E6CD52}" type="slidenum">
              <a:rPr lang="ja-JP" altLang="en-US"/>
              <a:pPr>
                <a:defRPr/>
              </a:pPr>
              <a:t>‹#›</a:t>
            </a:fld>
            <a:endParaRPr lang="en-US" altLang="ja-JP"/>
          </a:p>
        </p:txBody>
      </p:sp>
    </p:spTree>
    <p:extLst>
      <p:ext uri="{BB962C8B-B14F-4D97-AF65-F5344CB8AC3E}">
        <p14:creationId xmlns:p14="http://schemas.microsoft.com/office/powerpoint/2010/main" val="3537479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44450"/>
            <a:ext cx="8229600" cy="792163"/>
          </a:xfrm>
        </p:spPr>
        <p:txBody>
          <a:bodyPr/>
          <a:lstStyle>
            <a:lvl1pPr>
              <a:defRPr sz="3200"/>
            </a:lvl1pPr>
          </a:lstStyle>
          <a:p>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457200" y="1268413"/>
            <a:ext cx="4038600" cy="48577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268413"/>
            <a:ext cx="4038600" cy="23526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773488"/>
            <a:ext cx="4038600" cy="23526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9"/>
          <p:cNvSpPr>
            <a:spLocks noGrp="1" noChangeArrowheads="1"/>
          </p:cNvSpPr>
          <p:nvPr>
            <p:ph type="sldNum" sz="quarter" idx="10"/>
          </p:nvPr>
        </p:nvSpPr>
        <p:spPr>
          <a:ln/>
        </p:spPr>
        <p:txBody>
          <a:bodyPr/>
          <a:lstStyle>
            <a:lvl1pPr>
              <a:defRPr/>
            </a:lvl1pPr>
          </a:lstStyle>
          <a:p>
            <a:pPr>
              <a:defRPr/>
            </a:pPr>
            <a:fld id="{35EFD7B4-7B39-48E8-BEDF-97ECE73DF037}" type="slidenum">
              <a:rPr lang="en-US" altLang="ja-JP" smtClean="0">
                <a:solidFill>
                  <a:prstClr val="white"/>
                </a:solidFill>
              </a:rPr>
              <a:pPr>
                <a:defRPr/>
              </a:pPr>
              <a:t>‹#›</a:t>
            </a:fld>
            <a:endParaRPr lang="en-US" altLang="ja-JP">
              <a:solidFill>
                <a:prstClr val="white"/>
              </a:solidFill>
            </a:endParaRPr>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15325" y="179388"/>
            <a:ext cx="688975"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0371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489" cy="1162050"/>
          </a:xfrm>
        </p:spPr>
        <p:txBody>
          <a:bodyPr anchor="b"/>
          <a:lstStyle>
            <a:lvl1pPr algn="l">
              <a:defRPr sz="1778" b="1"/>
            </a:lvl1pPr>
          </a:lstStyle>
          <a:p>
            <a:r>
              <a:rPr lang="ja-JP" altLang="en-US"/>
              <a:t>マスター タイトルの書式設定</a:t>
            </a:r>
          </a:p>
        </p:txBody>
      </p:sp>
      <p:sp>
        <p:nvSpPr>
          <p:cNvPr id="3" name="コンテンツ プレースホルダー 2"/>
          <p:cNvSpPr>
            <a:spLocks noGrp="1"/>
          </p:cNvSpPr>
          <p:nvPr>
            <p:ph idx="1"/>
          </p:nvPr>
        </p:nvSpPr>
        <p:spPr>
          <a:xfrm>
            <a:off x="3575776" y="273112"/>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4" y="1435104"/>
            <a:ext cx="3008489" cy="4691063"/>
          </a:xfrm>
        </p:spPr>
        <p:txBody>
          <a:bodyPr/>
          <a:lstStyle>
            <a:lvl1pPr marL="0" indent="0">
              <a:buNone/>
              <a:defRPr sz="1244"/>
            </a:lvl1pPr>
            <a:lvl2pPr marL="406402" indent="0">
              <a:buNone/>
              <a:defRPr sz="1067"/>
            </a:lvl2pPr>
            <a:lvl3pPr marL="812802" indent="0">
              <a:buNone/>
              <a:defRPr sz="889"/>
            </a:lvl3pPr>
            <a:lvl4pPr marL="1219204" indent="0">
              <a:buNone/>
              <a:defRPr sz="800"/>
            </a:lvl4pPr>
            <a:lvl5pPr marL="1625604" indent="0">
              <a:buNone/>
              <a:defRPr sz="800"/>
            </a:lvl5pPr>
            <a:lvl6pPr marL="2032006" indent="0">
              <a:buNone/>
              <a:defRPr sz="800"/>
            </a:lvl6pPr>
            <a:lvl7pPr marL="2438406" indent="0">
              <a:buNone/>
              <a:defRPr sz="800"/>
            </a:lvl7pPr>
            <a:lvl8pPr marL="2844807" indent="0">
              <a:buNone/>
              <a:defRPr sz="800"/>
            </a:lvl8pPr>
            <a:lvl9pPr marL="3251208"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CAA1842F-900E-460D-8F8F-4445D218906C}"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C11312E-5C57-44D1-9D71-CA0C8E1BEF7C}" type="slidenum">
              <a:rPr lang="ja-JP" altLang="en-US"/>
              <a:pPr>
                <a:defRPr/>
              </a:pPr>
              <a:t>‹#›</a:t>
            </a:fld>
            <a:endParaRPr lang="en-US" altLang="ja-JP"/>
          </a:p>
        </p:txBody>
      </p:sp>
    </p:spTree>
    <p:extLst>
      <p:ext uri="{BB962C8B-B14F-4D97-AF65-F5344CB8AC3E}">
        <p14:creationId xmlns:p14="http://schemas.microsoft.com/office/powerpoint/2010/main" val="2196287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11" y="4800601"/>
            <a:ext cx="5486400" cy="566738"/>
          </a:xfrm>
        </p:spPr>
        <p:txBody>
          <a:bodyPr anchor="b"/>
          <a:lstStyle>
            <a:lvl1pPr algn="l">
              <a:defRPr sz="1778" b="1"/>
            </a:lvl1pPr>
          </a:lstStyle>
          <a:p>
            <a:r>
              <a:rPr lang="ja-JP" altLang="en-US"/>
              <a:t>マスター タイトルの書式設定</a:t>
            </a:r>
          </a:p>
        </p:txBody>
      </p:sp>
      <p:sp>
        <p:nvSpPr>
          <p:cNvPr id="3" name="図プレースホルダー 2"/>
          <p:cNvSpPr>
            <a:spLocks noGrp="1"/>
          </p:cNvSpPr>
          <p:nvPr>
            <p:ph type="pic" idx="1"/>
          </p:nvPr>
        </p:nvSpPr>
        <p:spPr>
          <a:xfrm>
            <a:off x="1792111" y="612776"/>
            <a:ext cx="5486400" cy="4114800"/>
          </a:xfrm>
        </p:spPr>
        <p:txBody>
          <a:bodyPr/>
          <a:lstStyle>
            <a:lvl1pPr marL="0" indent="0">
              <a:buNone/>
              <a:defRPr sz="2844"/>
            </a:lvl1pPr>
            <a:lvl2pPr marL="406402" indent="0">
              <a:buNone/>
              <a:defRPr sz="2489"/>
            </a:lvl2pPr>
            <a:lvl3pPr marL="812802" indent="0">
              <a:buNone/>
              <a:defRPr sz="2133"/>
            </a:lvl3pPr>
            <a:lvl4pPr marL="1219204" indent="0">
              <a:buNone/>
              <a:defRPr sz="1778"/>
            </a:lvl4pPr>
            <a:lvl5pPr marL="1625604" indent="0">
              <a:buNone/>
              <a:defRPr sz="1778"/>
            </a:lvl5pPr>
            <a:lvl6pPr marL="2032006" indent="0">
              <a:buNone/>
              <a:defRPr sz="1778"/>
            </a:lvl6pPr>
            <a:lvl7pPr marL="2438406" indent="0">
              <a:buNone/>
              <a:defRPr sz="1778"/>
            </a:lvl7pPr>
            <a:lvl8pPr marL="2844807" indent="0">
              <a:buNone/>
              <a:defRPr sz="1778"/>
            </a:lvl8pPr>
            <a:lvl9pPr marL="3251208" indent="0">
              <a:buNone/>
              <a:defRPr sz="1778"/>
            </a:lvl9pPr>
          </a:lstStyle>
          <a:p>
            <a:pPr lvl="0"/>
            <a:endParaRPr lang="ja-JP" altLang="en-US" noProof="0"/>
          </a:p>
        </p:txBody>
      </p:sp>
      <p:sp>
        <p:nvSpPr>
          <p:cNvPr id="4" name="テキスト プレースホルダー 3"/>
          <p:cNvSpPr>
            <a:spLocks noGrp="1"/>
          </p:cNvSpPr>
          <p:nvPr>
            <p:ph type="body" sz="half" idx="2"/>
          </p:nvPr>
        </p:nvSpPr>
        <p:spPr>
          <a:xfrm>
            <a:off x="1792111" y="5367338"/>
            <a:ext cx="5486400" cy="804862"/>
          </a:xfrm>
        </p:spPr>
        <p:txBody>
          <a:bodyPr/>
          <a:lstStyle>
            <a:lvl1pPr marL="0" indent="0">
              <a:buNone/>
              <a:defRPr sz="1244"/>
            </a:lvl1pPr>
            <a:lvl2pPr marL="406402" indent="0">
              <a:buNone/>
              <a:defRPr sz="1067"/>
            </a:lvl2pPr>
            <a:lvl3pPr marL="812802" indent="0">
              <a:buNone/>
              <a:defRPr sz="889"/>
            </a:lvl3pPr>
            <a:lvl4pPr marL="1219204" indent="0">
              <a:buNone/>
              <a:defRPr sz="800"/>
            </a:lvl4pPr>
            <a:lvl5pPr marL="1625604" indent="0">
              <a:buNone/>
              <a:defRPr sz="800"/>
            </a:lvl5pPr>
            <a:lvl6pPr marL="2032006" indent="0">
              <a:buNone/>
              <a:defRPr sz="800"/>
            </a:lvl6pPr>
            <a:lvl7pPr marL="2438406" indent="0">
              <a:buNone/>
              <a:defRPr sz="800"/>
            </a:lvl7pPr>
            <a:lvl8pPr marL="2844807" indent="0">
              <a:buNone/>
              <a:defRPr sz="800"/>
            </a:lvl8pPr>
            <a:lvl9pPr marL="3251208"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820F6FB0-B7E0-42E5-A8E7-8525184E8855}"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2EB3917-C9BF-40A9-8192-69DE02C8A893}" type="slidenum">
              <a:rPr lang="ja-JP" altLang="en-US"/>
              <a:pPr>
                <a:defRPr/>
              </a:pPr>
              <a:t>‹#›</a:t>
            </a:fld>
            <a:endParaRPr lang="en-US" altLang="ja-JP"/>
          </a:p>
        </p:txBody>
      </p:sp>
    </p:spTree>
    <p:extLst>
      <p:ext uri="{BB962C8B-B14F-4D97-AF65-F5344CB8AC3E}">
        <p14:creationId xmlns:p14="http://schemas.microsoft.com/office/powerpoint/2010/main" val="495727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F781AE0E-4D0C-47CB-9DB4-17FF2E005772}"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133166E-B522-4AC2-830C-279949BC8DA2}" type="slidenum">
              <a:rPr lang="ja-JP" altLang="en-US"/>
              <a:pPr>
                <a:defRPr/>
              </a:pPr>
              <a:t>‹#›</a:t>
            </a:fld>
            <a:endParaRPr lang="en-US" altLang="ja-JP"/>
          </a:p>
        </p:txBody>
      </p:sp>
    </p:spTree>
    <p:extLst>
      <p:ext uri="{BB962C8B-B14F-4D97-AF65-F5344CB8AC3E}">
        <p14:creationId xmlns:p14="http://schemas.microsoft.com/office/powerpoint/2010/main" val="917812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38"/>
            <a:ext cx="2057400" cy="58801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11" y="274638"/>
            <a:ext cx="6036733" cy="58801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B7A37FB-A634-4D68-87EA-184C36B35867}"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BC7DF35-1CF7-4064-88BD-454533850611}" type="slidenum">
              <a:rPr lang="ja-JP" altLang="en-US"/>
              <a:pPr>
                <a:defRPr/>
              </a:pPr>
              <a:t>‹#›</a:t>
            </a:fld>
            <a:endParaRPr lang="en-US" altLang="ja-JP"/>
          </a:p>
        </p:txBody>
      </p:sp>
    </p:spTree>
    <p:extLst>
      <p:ext uri="{BB962C8B-B14F-4D97-AF65-F5344CB8AC3E}">
        <p14:creationId xmlns:p14="http://schemas.microsoft.com/office/powerpoint/2010/main" val="4245311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bl">
  <p:cSld name="タイトルと表">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412" y="62"/>
            <a:ext cx="9144000" cy="10842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270" tIns="40635" rIns="81270" bIns="40635"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sz="2133">
              <a:solidFill>
                <a:srgbClr val="000000"/>
              </a:solidFill>
              <a:cs typeface="Arial" charset="0"/>
            </a:endParaRPr>
          </a:p>
        </p:txBody>
      </p:sp>
      <p:sp>
        <p:nvSpPr>
          <p:cNvPr id="2" name="タイトル 1"/>
          <p:cNvSpPr>
            <a:spLocks noGrp="1"/>
          </p:cNvSpPr>
          <p:nvPr>
            <p:ph type="title"/>
          </p:nvPr>
        </p:nvSpPr>
        <p:spPr>
          <a:xfrm>
            <a:off x="685800" y="609601"/>
            <a:ext cx="7772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1"/>
            <a:ext cx="77724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a:lvl1pPr>
          </a:lstStyle>
          <a:p>
            <a:pPr>
              <a:defRPr/>
            </a:pPr>
            <a:fld id="{C44F28E3-5D76-45A6-A526-1617051B926F}" type="datetime1">
              <a:rPr lang="ja-JP" altLang="en-US" smtClean="0"/>
              <a:t>2026/2/13</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95398C4E-C221-48F4-981E-B95CFA2DD088}" type="slidenum">
              <a:rPr lang="en-US" altLang="ja-JP"/>
              <a:pPr>
                <a:defRPr/>
              </a:pPr>
              <a:t>‹#›</a:t>
            </a:fld>
            <a:endParaRPr lang="en-US" altLang="ja-JP"/>
          </a:p>
        </p:txBody>
      </p:sp>
    </p:spTree>
    <p:extLst>
      <p:ext uri="{BB962C8B-B14F-4D97-AF65-F5344CB8AC3E}">
        <p14:creationId xmlns:p14="http://schemas.microsoft.com/office/powerpoint/2010/main" val="3798331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chart">
  <p:cSld name="タイトルとグラフ">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412" y="62"/>
            <a:ext cx="9144000" cy="10842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270" tIns="40635" rIns="81270" bIns="40635"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sz="2133">
              <a:solidFill>
                <a:srgbClr val="000000"/>
              </a:solidFill>
              <a:cs typeface="Arial" charset="0"/>
            </a:endParaRPr>
          </a:p>
        </p:txBody>
      </p:sp>
      <p:sp>
        <p:nvSpPr>
          <p:cNvPr id="2" name="タイトル 1"/>
          <p:cNvSpPr>
            <a:spLocks noGrp="1"/>
          </p:cNvSpPr>
          <p:nvPr>
            <p:ph type="title"/>
          </p:nvPr>
        </p:nvSpPr>
        <p:spPr>
          <a:xfrm>
            <a:off x="685800" y="609601"/>
            <a:ext cx="77724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685800" y="1981201"/>
            <a:ext cx="77724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a:lvl1pPr>
          </a:lstStyle>
          <a:p>
            <a:pPr>
              <a:defRPr/>
            </a:pPr>
            <a:fld id="{3FC5043E-330B-4E9B-951E-C9ED39E06632}" type="datetime1">
              <a:rPr lang="ja-JP" altLang="en-US" smtClean="0"/>
              <a:t>2026/2/13</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7034D1E8-FDF8-4E23-86C0-45EB0A58F8D2}" type="slidenum">
              <a:rPr lang="en-US" altLang="ja-JP"/>
              <a:pPr>
                <a:defRPr/>
              </a:pPr>
              <a:t>‹#›</a:t>
            </a:fld>
            <a:endParaRPr lang="en-US" altLang="ja-JP"/>
          </a:p>
        </p:txBody>
      </p:sp>
    </p:spTree>
    <p:extLst>
      <p:ext uri="{BB962C8B-B14F-4D97-AF65-F5344CB8AC3E}">
        <p14:creationId xmlns:p14="http://schemas.microsoft.com/office/powerpoint/2010/main" val="3194555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D9184DA-DDD3-46A1-9A38-55143CE8FD03}" type="datetime1">
              <a:rPr lang="ja-JP" altLang="en-US" smtClean="0"/>
              <a:t>2026/2/13</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A265F2B-C377-4428-A43A-1B035B27CCF3}" type="slidenum">
              <a:rPr lang="ja-JP" altLang="en-US"/>
              <a:pPr>
                <a:defRPr/>
              </a:pPr>
              <a:t>‹#›</a:t>
            </a:fld>
            <a:endParaRPr lang="en-US" altLang="ja-JP"/>
          </a:p>
        </p:txBody>
      </p:sp>
    </p:spTree>
    <p:extLst>
      <p:ext uri="{BB962C8B-B14F-4D97-AF65-F5344CB8AC3E}">
        <p14:creationId xmlns:p14="http://schemas.microsoft.com/office/powerpoint/2010/main" val="1699358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06394" indent="0" algn="ctr">
              <a:buNone/>
              <a:defRPr/>
            </a:lvl2pPr>
            <a:lvl3pPr marL="812786" indent="0" algn="ctr">
              <a:buNone/>
              <a:defRPr/>
            </a:lvl3pPr>
            <a:lvl4pPr marL="1219180" indent="0" algn="ctr">
              <a:buNone/>
              <a:defRPr/>
            </a:lvl4pPr>
            <a:lvl5pPr marL="1625572" indent="0" algn="ctr">
              <a:buNone/>
              <a:defRPr/>
            </a:lvl5pPr>
            <a:lvl6pPr marL="2031966" indent="0" algn="ctr">
              <a:buNone/>
              <a:defRPr/>
            </a:lvl6pPr>
            <a:lvl7pPr marL="2438358" indent="0" algn="ctr">
              <a:buNone/>
              <a:defRPr/>
            </a:lvl7pPr>
            <a:lvl8pPr marL="2844750" indent="0" algn="ctr">
              <a:buNone/>
              <a:defRPr/>
            </a:lvl8pPr>
            <a:lvl9pPr marL="3251142"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5D4DBE7-47A8-4275-A9CC-1DC7FD158D9A}"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3D1CBA-8359-4AAA-B197-194A4315C2DD}" type="slidenum">
              <a:rPr lang="ja-JP" altLang="en-US"/>
              <a:pPr>
                <a:defRPr/>
              </a:pPr>
              <a:t>‹#›</a:t>
            </a:fld>
            <a:endParaRPr lang="en-US" altLang="ja-JP"/>
          </a:p>
        </p:txBody>
      </p:sp>
    </p:spTree>
    <p:extLst>
      <p:ext uri="{BB962C8B-B14F-4D97-AF65-F5344CB8AC3E}">
        <p14:creationId xmlns:p14="http://schemas.microsoft.com/office/powerpoint/2010/main" val="3402737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00984DA0-35DD-4E28-AF13-7A27E7B11164}"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E6910F-D81B-4462-9EC9-2B0414C97CA8}" type="slidenum">
              <a:rPr lang="ja-JP" altLang="en-US"/>
              <a:pPr>
                <a:defRPr/>
              </a:pPr>
              <a:t>‹#›</a:t>
            </a:fld>
            <a:endParaRPr lang="en-US" altLang="ja-JP"/>
          </a:p>
        </p:txBody>
      </p:sp>
    </p:spTree>
    <p:extLst>
      <p:ext uri="{BB962C8B-B14F-4D97-AF65-F5344CB8AC3E}">
        <p14:creationId xmlns:p14="http://schemas.microsoft.com/office/powerpoint/2010/main" val="1268977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901"/>
            <a:ext cx="7772400" cy="1362075"/>
          </a:xfrm>
        </p:spPr>
        <p:txBody>
          <a:bodyPr anchor="t"/>
          <a:lstStyle>
            <a:lvl1pPr algn="l">
              <a:defRPr sz="3556"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89" y="2906717"/>
            <a:ext cx="7772400" cy="1500187"/>
          </a:xfrm>
        </p:spPr>
        <p:txBody>
          <a:bodyPr anchor="b"/>
          <a:lstStyle>
            <a:lvl1pPr marL="0" indent="0">
              <a:buNone/>
              <a:defRPr sz="1778"/>
            </a:lvl1pPr>
            <a:lvl2pPr marL="406394" indent="0">
              <a:buNone/>
              <a:defRPr sz="1600"/>
            </a:lvl2pPr>
            <a:lvl3pPr marL="812786" indent="0">
              <a:buNone/>
              <a:defRPr sz="1422"/>
            </a:lvl3pPr>
            <a:lvl4pPr marL="1219180" indent="0">
              <a:buNone/>
              <a:defRPr sz="1244"/>
            </a:lvl4pPr>
            <a:lvl5pPr marL="1625572" indent="0">
              <a:buNone/>
              <a:defRPr sz="1244"/>
            </a:lvl5pPr>
            <a:lvl6pPr marL="2031966" indent="0">
              <a:buNone/>
              <a:defRPr sz="1244"/>
            </a:lvl6pPr>
            <a:lvl7pPr marL="2438358" indent="0">
              <a:buNone/>
              <a:defRPr sz="1244"/>
            </a:lvl7pPr>
            <a:lvl8pPr marL="2844750" indent="0">
              <a:buNone/>
              <a:defRPr sz="1244"/>
            </a:lvl8pPr>
            <a:lvl9pPr marL="3251142" indent="0">
              <a:buNone/>
              <a:defRPr sz="1244"/>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09041C8-E4D4-49D7-9C28-424A510A2F64}"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7B55C75-2278-40E3-A4BC-AAF73F8DDEB3}" type="slidenum">
              <a:rPr lang="ja-JP" altLang="en-US"/>
              <a:pPr>
                <a:defRPr/>
              </a:pPr>
              <a:t>‹#›</a:t>
            </a:fld>
            <a:endParaRPr lang="en-US" altLang="ja-JP"/>
          </a:p>
        </p:txBody>
      </p:sp>
    </p:spTree>
    <p:extLst>
      <p:ext uri="{BB962C8B-B14F-4D97-AF65-F5344CB8AC3E}">
        <p14:creationId xmlns:p14="http://schemas.microsoft.com/office/powerpoint/2010/main" val="700870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4925" y="115888"/>
            <a:ext cx="8651875" cy="61928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xfrm>
            <a:off x="457200" y="6453188"/>
            <a:ext cx="2133600" cy="268287"/>
          </a:xfrm>
          <a:prstGeom prst="rect">
            <a:avLst/>
          </a:prstGeom>
        </p:spPr>
        <p:txBody>
          <a:bodyPr/>
          <a:lstStyle>
            <a:lvl1pPr>
              <a:defRPr/>
            </a:lvl1pPr>
          </a:lstStyle>
          <a:p>
            <a:pPr defTabSz="457200">
              <a:defRPr/>
            </a:pPr>
            <a:fld id="{C24E06C6-4445-4641-A3C1-29A6AD463CFF}" type="datetime1">
              <a:rPr kumimoji="0" lang="ja-JP" altLang="en-US" smtClean="0">
                <a:solidFill>
                  <a:prstClr val="black"/>
                </a:solidFill>
              </a:rPr>
              <a:t>2026/2/13</a:t>
            </a:fld>
            <a:endParaRPr kumimoji="0" lang="en-US" altLang="ja-JP">
              <a:solidFill>
                <a:prstClr val="black"/>
              </a:solidFill>
            </a:endParaRPr>
          </a:p>
        </p:txBody>
      </p:sp>
      <p:sp>
        <p:nvSpPr>
          <p:cNvPr id="6" name="Rectangle 5"/>
          <p:cNvSpPr>
            <a:spLocks noGrp="1" noChangeArrowheads="1"/>
          </p:cNvSpPr>
          <p:nvPr>
            <p:ph type="ftr" sz="quarter" idx="11"/>
          </p:nvPr>
        </p:nvSpPr>
        <p:spPr>
          <a:xfrm>
            <a:off x="3124200" y="6453188"/>
            <a:ext cx="2895600" cy="268287"/>
          </a:xfrm>
          <a:prstGeom prst="rect">
            <a:avLst/>
          </a:prstGeom>
        </p:spPr>
        <p:txBody>
          <a:bodyPr/>
          <a:lstStyle>
            <a:lvl1pPr>
              <a:defRPr/>
            </a:lvl1pPr>
          </a:lstStyle>
          <a:p>
            <a:pPr defTabSz="457200">
              <a:defRPr/>
            </a:pPr>
            <a:endParaRPr kumimoji="0" lang="en-US" altLang="ja-JP">
              <a:solidFill>
                <a:prstClr val="black"/>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2A8E766-FD71-42E6-906F-DBF15DB6B9D8}" type="slidenum">
              <a:rPr lang="en-US" altLang="ja-JP">
                <a:solidFill>
                  <a:prstClr val="white"/>
                </a:solidFill>
              </a:rPr>
              <a:pPr>
                <a:defRPr/>
              </a:pPr>
              <a:t>‹#›</a:t>
            </a:fld>
            <a:endParaRPr lang="en-US" altLang="ja-JP">
              <a:solidFill>
                <a:prstClr val="white"/>
              </a:solidFill>
            </a:endParaRPr>
          </a:p>
        </p:txBody>
      </p:sp>
    </p:spTree>
    <p:extLst>
      <p:ext uri="{BB962C8B-B14F-4D97-AF65-F5344CB8AC3E}">
        <p14:creationId xmlns:p14="http://schemas.microsoft.com/office/powerpoint/2010/main" val="27832961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28779"/>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39733" y="1628779"/>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9238F546-7487-4D56-A920-81E225EE9654}"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452413A-BFBD-48F3-8A3F-B043CBD554A0}" type="slidenum">
              <a:rPr lang="ja-JP" altLang="en-US"/>
              <a:pPr>
                <a:defRPr/>
              </a:pPr>
              <a:t>‹#›</a:t>
            </a:fld>
            <a:endParaRPr lang="en-US" altLang="ja-JP"/>
          </a:p>
        </p:txBody>
      </p:sp>
    </p:spTree>
    <p:extLst>
      <p:ext uri="{BB962C8B-B14F-4D97-AF65-F5344CB8AC3E}">
        <p14:creationId xmlns:p14="http://schemas.microsoft.com/office/powerpoint/2010/main" val="2035107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3" y="1535113"/>
            <a:ext cx="4040012" cy="639762"/>
          </a:xfrm>
        </p:spPr>
        <p:txBody>
          <a:bodyPr anchor="b"/>
          <a:lstStyle>
            <a:lvl1pPr marL="0" indent="0">
              <a:buNone/>
              <a:defRPr sz="2133" b="1"/>
            </a:lvl1pPr>
            <a:lvl2pPr marL="406394" indent="0">
              <a:buNone/>
              <a:defRPr sz="1778" b="1"/>
            </a:lvl2pPr>
            <a:lvl3pPr marL="812786" indent="0">
              <a:buNone/>
              <a:defRPr sz="1600" b="1"/>
            </a:lvl3pPr>
            <a:lvl4pPr marL="1219180" indent="0">
              <a:buNone/>
              <a:defRPr sz="1422" b="1"/>
            </a:lvl4pPr>
            <a:lvl5pPr marL="1625572" indent="0">
              <a:buNone/>
              <a:defRPr sz="1422" b="1"/>
            </a:lvl5pPr>
            <a:lvl6pPr marL="2031966" indent="0">
              <a:buNone/>
              <a:defRPr sz="1422" b="1"/>
            </a:lvl6pPr>
            <a:lvl7pPr marL="2438358" indent="0">
              <a:buNone/>
              <a:defRPr sz="1422" b="1"/>
            </a:lvl7pPr>
            <a:lvl8pPr marL="2844750" indent="0">
              <a:buNone/>
              <a:defRPr sz="1422" b="1"/>
            </a:lvl8pPr>
            <a:lvl9pPr marL="3251142" indent="0">
              <a:buNone/>
              <a:defRPr sz="1422"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3" y="2174878"/>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378" y="1535113"/>
            <a:ext cx="4041422" cy="639762"/>
          </a:xfrm>
        </p:spPr>
        <p:txBody>
          <a:bodyPr anchor="b"/>
          <a:lstStyle>
            <a:lvl1pPr marL="0" indent="0">
              <a:buNone/>
              <a:defRPr sz="2133" b="1"/>
            </a:lvl1pPr>
            <a:lvl2pPr marL="406394" indent="0">
              <a:buNone/>
              <a:defRPr sz="1778" b="1"/>
            </a:lvl2pPr>
            <a:lvl3pPr marL="812786" indent="0">
              <a:buNone/>
              <a:defRPr sz="1600" b="1"/>
            </a:lvl3pPr>
            <a:lvl4pPr marL="1219180" indent="0">
              <a:buNone/>
              <a:defRPr sz="1422" b="1"/>
            </a:lvl4pPr>
            <a:lvl5pPr marL="1625572" indent="0">
              <a:buNone/>
              <a:defRPr sz="1422" b="1"/>
            </a:lvl5pPr>
            <a:lvl6pPr marL="2031966" indent="0">
              <a:buNone/>
              <a:defRPr sz="1422" b="1"/>
            </a:lvl6pPr>
            <a:lvl7pPr marL="2438358" indent="0">
              <a:buNone/>
              <a:defRPr sz="1422" b="1"/>
            </a:lvl7pPr>
            <a:lvl8pPr marL="2844750" indent="0">
              <a:buNone/>
              <a:defRPr sz="1422" b="1"/>
            </a:lvl8pPr>
            <a:lvl9pPr marL="3251142" indent="0">
              <a:buNone/>
              <a:defRPr sz="1422"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378" y="2174878"/>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5B63ED44-F9C4-4A15-9787-56242F36DBDF}" type="datetime1">
              <a:rPr lang="ja-JP" altLang="en-US" smtClean="0"/>
              <a:t>2026/2/13</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44BF4EB-CCE5-4C8A-AE55-8E3B192646A3}" type="slidenum">
              <a:rPr lang="ja-JP" altLang="en-US"/>
              <a:pPr>
                <a:defRPr/>
              </a:pPr>
              <a:t>‹#›</a:t>
            </a:fld>
            <a:endParaRPr lang="en-US" altLang="ja-JP"/>
          </a:p>
        </p:txBody>
      </p:sp>
    </p:spTree>
    <p:extLst>
      <p:ext uri="{BB962C8B-B14F-4D97-AF65-F5344CB8AC3E}">
        <p14:creationId xmlns:p14="http://schemas.microsoft.com/office/powerpoint/2010/main" val="1780282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D274A66B-C3EF-4400-AA4D-20A0D20C7701}" type="datetime1">
              <a:rPr lang="ja-JP" altLang="en-US" smtClean="0"/>
              <a:t>2026/2/13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3F1519E-3221-4FAA-ACF3-D44B4CDA9A2E}" type="slidenum">
              <a:rPr lang="ja-JP" altLang="en-US"/>
              <a:pPr>
                <a:defRPr/>
              </a:pPr>
              <a:t>‹#›</a:t>
            </a:fld>
            <a:endParaRPr lang="en-US" altLang="ja-JP"/>
          </a:p>
        </p:txBody>
      </p:sp>
    </p:spTree>
    <p:extLst>
      <p:ext uri="{BB962C8B-B14F-4D97-AF65-F5344CB8AC3E}">
        <p14:creationId xmlns:p14="http://schemas.microsoft.com/office/powerpoint/2010/main" val="112415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1412" y="4"/>
            <a:ext cx="9144000" cy="1084263"/>
          </a:xfrm>
          <a:prstGeom prst="rect">
            <a:avLst/>
          </a:prstGeom>
          <a:solidFill>
            <a:srgbClr val="000066"/>
          </a:solidFill>
          <a:ln w="9525">
            <a:noFill/>
            <a:miter lim="800000"/>
            <a:headEnd/>
            <a:tailEnd/>
          </a:ln>
        </p:spPr>
        <p:txBody>
          <a:bodyPr wrap="none" lIns="81251" tIns="40625" rIns="81251" bIns="40625" anchor="ctr"/>
          <a:lstStyle/>
          <a:p>
            <a:pPr fontAlgn="base">
              <a:spcBef>
                <a:spcPct val="0"/>
              </a:spcBef>
              <a:spcAft>
                <a:spcPct val="0"/>
              </a:spcAft>
              <a:defRPr/>
            </a:pPr>
            <a:endParaRPr lang="ja-JP" altLang="en-US" sz="2133">
              <a:solidFill>
                <a:srgbClr val="000000"/>
              </a:solidFill>
              <a:latin typeface="Times New Roman" pitchFamily="18" charset="0"/>
            </a:endParaRPr>
          </a:p>
        </p:txBody>
      </p:sp>
      <p:sp>
        <p:nvSpPr>
          <p:cNvPr id="3" name="Rectangle 4"/>
          <p:cNvSpPr>
            <a:spLocks noGrp="1" noChangeArrowheads="1"/>
          </p:cNvSpPr>
          <p:nvPr>
            <p:ph type="dt" sz="half" idx="10"/>
          </p:nvPr>
        </p:nvSpPr>
        <p:spPr/>
        <p:txBody>
          <a:bodyPr/>
          <a:lstStyle>
            <a:lvl1pPr>
              <a:defRPr smtClean="0"/>
            </a:lvl1pPr>
          </a:lstStyle>
          <a:p>
            <a:pPr>
              <a:defRPr/>
            </a:pPr>
            <a:fld id="{4A95ABF0-1951-4D4C-86C1-A30B78FCEFAA}" type="datetime1">
              <a:rPr lang="ja-JP" altLang="en-US" smtClean="0"/>
              <a:t>2026/2/13</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10400" y="6529391"/>
            <a:ext cx="2133600" cy="315912"/>
          </a:xfrm>
        </p:spPr>
        <p:txBody>
          <a:bodyPr/>
          <a:lstStyle>
            <a:lvl1pPr>
              <a:defRPr/>
            </a:lvl1pPr>
          </a:lstStyle>
          <a:p>
            <a:pPr>
              <a:defRPr/>
            </a:pPr>
            <a:fld id="{FF4DE117-A2BC-4253-A34F-CEFA79829EC1}" type="slidenum">
              <a:rPr lang="ja-JP" altLang="en-US"/>
              <a:pPr>
                <a:defRPr/>
              </a:pPr>
              <a:t>‹#›</a:t>
            </a:fld>
            <a:endParaRPr lang="en-US" altLang="ja-JP"/>
          </a:p>
        </p:txBody>
      </p:sp>
    </p:spTree>
    <p:extLst>
      <p:ext uri="{BB962C8B-B14F-4D97-AF65-F5344CB8AC3E}">
        <p14:creationId xmlns:p14="http://schemas.microsoft.com/office/powerpoint/2010/main" val="1696444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89" cy="1162050"/>
          </a:xfrm>
        </p:spPr>
        <p:txBody>
          <a:bodyPr anchor="b"/>
          <a:lstStyle>
            <a:lvl1pPr algn="l">
              <a:defRPr sz="1778" b="1"/>
            </a:lvl1pPr>
          </a:lstStyle>
          <a:p>
            <a:r>
              <a:rPr lang="ja-JP" altLang="en-US"/>
              <a:t>マスター タイトルの書式設定</a:t>
            </a:r>
          </a:p>
        </p:txBody>
      </p:sp>
      <p:sp>
        <p:nvSpPr>
          <p:cNvPr id="3" name="コンテンツ プレースホルダー 2"/>
          <p:cNvSpPr>
            <a:spLocks noGrp="1"/>
          </p:cNvSpPr>
          <p:nvPr>
            <p:ph idx="1"/>
          </p:nvPr>
        </p:nvSpPr>
        <p:spPr>
          <a:xfrm>
            <a:off x="3575759" y="273054"/>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3"/>
            <a:ext cx="3008489" cy="4691063"/>
          </a:xfrm>
        </p:spPr>
        <p:txBody>
          <a:bodyPr/>
          <a:lstStyle>
            <a:lvl1pPr marL="0" indent="0">
              <a:buNone/>
              <a:defRPr sz="1244"/>
            </a:lvl1pPr>
            <a:lvl2pPr marL="406394" indent="0">
              <a:buNone/>
              <a:defRPr sz="1067"/>
            </a:lvl2pPr>
            <a:lvl3pPr marL="812786" indent="0">
              <a:buNone/>
              <a:defRPr sz="889"/>
            </a:lvl3pPr>
            <a:lvl4pPr marL="1219180" indent="0">
              <a:buNone/>
              <a:defRPr sz="800"/>
            </a:lvl4pPr>
            <a:lvl5pPr marL="1625572" indent="0">
              <a:buNone/>
              <a:defRPr sz="800"/>
            </a:lvl5pPr>
            <a:lvl6pPr marL="2031966" indent="0">
              <a:buNone/>
              <a:defRPr sz="800"/>
            </a:lvl6pPr>
            <a:lvl7pPr marL="2438358" indent="0">
              <a:buNone/>
              <a:defRPr sz="800"/>
            </a:lvl7pPr>
            <a:lvl8pPr marL="2844750" indent="0">
              <a:buNone/>
              <a:defRPr sz="800"/>
            </a:lvl8pPr>
            <a:lvl9pPr marL="3251142"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E4B232CB-38AF-4BF5-9671-C2BF2129202A}"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CC7B56E-4C11-4690-8178-C4ECD9B6FAE7}" type="slidenum">
              <a:rPr lang="ja-JP" altLang="en-US"/>
              <a:pPr>
                <a:defRPr/>
              </a:pPr>
              <a:t>‹#›</a:t>
            </a:fld>
            <a:endParaRPr lang="en-US" altLang="ja-JP"/>
          </a:p>
        </p:txBody>
      </p:sp>
    </p:spTree>
    <p:extLst>
      <p:ext uri="{BB962C8B-B14F-4D97-AF65-F5344CB8AC3E}">
        <p14:creationId xmlns:p14="http://schemas.microsoft.com/office/powerpoint/2010/main" val="8978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11" y="4800603"/>
            <a:ext cx="5486400" cy="566738"/>
          </a:xfrm>
        </p:spPr>
        <p:txBody>
          <a:bodyPr anchor="b"/>
          <a:lstStyle>
            <a:lvl1pPr algn="l">
              <a:defRPr sz="1778" b="1"/>
            </a:lvl1pPr>
          </a:lstStyle>
          <a:p>
            <a:r>
              <a:rPr lang="ja-JP" altLang="en-US"/>
              <a:t>マスター タイトルの書式設定</a:t>
            </a:r>
          </a:p>
        </p:txBody>
      </p:sp>
      <p:sp>
        <p:nvSpPr>
          <p:cNvPr id="3" name="図プレースホルダー 2"/>
          <p:cNvSpPr>
            <a:spLocks noGrp="1"/>
          </p:cNvSpPr>
          <p:nvPr>
            <p:ph type="pic" idx="1"/>
          </p:nvPr>
        </p:nvSpPr>
        <p:spPr>
          <a:xfrm>
            <a:off x="1792111" y="612778"/>
            <a:ext cx="5486400" cy="4114800"/>
          </a:xfrm>
        </p:spPr>
        <p:txBody>
          <a:bodyPr/>
          <a:lstStyle>
            <a:lvl1pPr marL="0" indent="0">
              <a:buNone/>
              <a:defRPr sz="2844"/>
            </a:lvl1pPr>
            <a:lvl2pPr marL="406394" indent="0">
              <a:buNone/>
              <a:defRPr sz="2489"/>
            </a:lvl2pPr>
            <a:lvl3pPr marL="812786" indent="0">
              <a:buNone/>
              <a:defRPr sz="2133"/>
            </a:lvl3pPr>
            <a:lvl4pPr marL="1219180" indent="0">
              <a:buNone/>
              <a:defRPr sz="1778"/>
            </a:lvl4pPr>
            <a:lvl5pPr marL="1625572" indent="0">
              <a:buNone/>
              <a:defRPr sz="1778"/>
            </a:lvl5pPr>
            <a:lvl6pPr marL="2031966" indent="0">
              <a:buNone/>
              <a:defRPr sz="1778"/>
            </a:lvl6pPr>
            <a:lvl7pPr marL="2438358" indent="0">
              <a:buNone/>
              <a:defRPr sz="1778"/>
            </a:lvl7pPr>
            <a:lvl8pPr marL="2844750" indent="0">
              <a:buNone/>
              <a:defRPr sz="1778"/>
            </a:lvl8pPr>
            <a:lvl9pPr marL="3251142" indent="0">
              <a:buNone/>
              <a:defRPr sz="1778"/>
            </a:lvl9pPr>
          </a:lstStyle>
          <a:p>
            <a:pPr lvl="0"/>
            <a:endParaRPr lang="ja-JP" altLang="en-US" noProof="0"/>
          </a:p>
        </p:txBody>
      </p:sp>
      <p:sp>
        <p:nvSpPr>
          <p:cNvPr id="4" name="テキスト プレースホルダー 3"/>
          <p:cNvSpPr>
            <a:spLocks noGrp="1"/>
          </p:cNvSpPr>
          <p:nvPr>
            <p:ph type="body" sz="half" idx="2"/>
          </p:nvPr>
        </p:nvSpPr>
        <p:spPr>
          <a:xfrm>
            <a:off x="1792111" y="5367338"/>
            <a:ext cx="5486400" cy="804862"/>
          </a:xfrm>
        </p:spPr>
        <p:txBody>
          <a:bodyPr/>
          <a:lstStyle>
            <a:lvl1pPr marL="0" indent="0">
              <a:buNone/>
              <a:defRPr sz="1244"/>
            </a:lvl1pPr>
            <a:lvl2pPr marL="406394" indent="0">
              <a:buNone/>
              <a:defRPr sz="1067"/>
            </a:lvl2pPr>
            <a:lvl3pPr marL="812786" indent="0">
              <a:buNone/>
              <a:defRPr sz="889"/>
            </a:lvl3pPr>
            <a:lvl4pPr marL="1219180" indent="0">
              <a:buNone/>
              <a:defRPr sz="800"/>
            </a:lvl4pPr>
            <a:lvl5pPr marL="1625572" indent="0">
              <a:buNone/>
              <a:defRPr sz="800"/>
            </a:lvl5pPr>
            <a:lvl6pPr marL="2031966" indent="0">
              <a:buNone/>
              <a:defRPr sz="800"/>
            </a:lvl6pPr>
            <a:lvl7pPr marL="2438358" indent="0">
              <a:buNone/>
              <a:defRPr sz="800"/>
            </a:lvl7pPr>
            <a:lvl8pPr marL="2844750" indent="0">
              <a:buNone/>
              <a:defRPr sz="800"/>
            </a:lvl8pPr>
            <a:lvl9pPr marL="3251142"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C422DB0A-F990-4C08-9F35-E11C973F862F}"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DFBBE99-56A7-4435-A8E3-4AF53C22BAD5}" type="slidenum">
              <a:rPr lang="ja-JP" altLang="en-US"/>
              <a:pPr>
                <a:defRPr/>
              </a:pPr>
              <a:t>‹#›</a:t>
            </a:fld>
            <a:endParaRPr lang="en-US" altLang="ja-JP"/>
          </a:p>
        </p:txBody>
      </p:sp>
    </p:spTree>
    <p:extLst>
      <p:ext uri="{BB962C8B-B14F-4D97-AF65-F5344CB8AC3E}">
        <p14:creationId xmlns:p14="http://schemas.microsoft.com/office/powerpoint/2010/main" val="2126805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572642AB-307D-42C8-9664-D1F5C98A1D73}"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812E9E-3A25-46FB-A390-4728353A48A9}" type="slidenum">
              <a:rPr lang="ja-JP" altLang="en-US"/>
              <a:pPr>
                <a:defRPr/>
              </a:pPr>
              <a:t>‹#›</a:t>
            </a:fld>
            <a:endParaRPr lang="en-US" altLang="ja-JP"/>
          </a:p>
        </p:txBody>
      </p:sp>
    </p:spTree>
    <p:extLst>
      <p:ext uri="{BB962C8B-B14F-4D97-AF65-F5344CB8AC3E}">
        <p14:creationId xmlns:p14="http://schemas.microsoft.com/office/powerpoint/2010/main" val="1352407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3" y="274638"/>
            <a:ext cx="2057400" cy="58801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1" y="274638"/>
            <a:ext cx="6036733" cy="58801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77B2DA22-6D08-4F0A-A337-1416ACD22BE0}"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4FB02D8-1816-47DC-8006-7C8E78BB9957}" type="slidenum">
              <a:rPr lang="ja-JP" altLang="en-US"/>
              <a:pPr>
                <a:defRPr/>
              </a:pPr>
              <a:t>‹#›</a:t>
            </a:fld>
            <a:endParaRPr lang="en-US" altLang="ja-JP"/>
          </a:p>
        </p:txBody>
      </p:sp>
    </p:spTree>
    <p:extLst>
      <p:ext uri="{BB962C8B-B14F-4D97-AF65-F5344CB8AC3E}">
        <p14:creationId xmlns:p14="http://schemas.microsoft.com/office/powerpoint/2010/main" val="426258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bl">
  <p:cSld name="タイトルと表">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412" y="4"/>
            <a:ext cx="9144000" cy="1084263"/>
          </a:xfrm>
          <a:prstGeom prst="rect">
            <a:avLst/>
          </a:prstGeom>
          <a:solidFill>
            <a:srgbClr val="000066"/>
          </a:solidFill>
          <a:ln w="9525">
            <a:noFill/>
            <a:miter lim="800000"/>
            <a:headEnd/>
            <a:tailEnd/>
          </a:ln>
        </p:spPr>
        <p:txBody>
          <a:bodyPr wrap="none" lIns="81251" tIns="40625" rIns="81251" bIns="40625" anchor="ctr"/>
          <a:lstStyle/>
          <a:p>
            <a:pPr fontAlgn="base">
              <a:spcBef>
                <a:spcPct val="0"/>
              </a:spcBef>
              <a:spcAft>
                <a:spcPct val="0"/>
              </a:spcAft>
              <a:defRPr/>
            </a:pPr>
            <a:endParaRPr lang="ja-JP" altLang="en-US" sz="2133">
              <a:solidFill>
                <a:srgbClr val="000000"/>
              </a:solidFill>
              <a:latin typeface="Times New Roman" pitchFamily="18" charset="0"/>
            </a:endParaRPr>
          </a:p>
        </p:txBody>
      </p:sp>
      <p:sp>
        <p:nvSpPr>
          <p:cNvPr id="2" name="タイトル 1"/>
          <p:cNvSpPr>
            <a:spLocks noGrp="1"/>
          </p:cNvSpPr>
          <p:nvPr>
            <p:ph type="title"/>
          </p:nvPr>
        </p:nvSpPr>
        <p:spPr>
          <a:xfrm>
            <a:off x="685800" y="609603"/>
            <a:ext cx="7772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3"/>
            <a:ext cx="77724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smtClean="0"/>
            </a:lvl1pPr>
          </a:lstStyle>
          <a:p>
            <a:pPr>
              <a:defRPr/>
            </a:pPr>
            <a:fld id="{9DA69ABB-F66F-43DF-B20C-481EF8C17FFA}" type="datetime1">
              <a:rPr lang="ja-JP" altLang="en-US" smtClean="0"/>
              <a:t>2026/2/13</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47C9EFE1-4ECA-4494-AC68-9EEFB8B9C744}" type="slidenum">
              <a:rPr lang="en-US" altLang="ja-JP"/>
              <a:pPr>
                <a:defRPr/>
              </a:pPr>
              <a:t>‹#›</a:t>
            </a:fld>
            <a:endParaRPr lang="en-US" altLang="ja-JP"/>
          </a:p>
        </p:txBody>
      </p:sp>
    </p:spTree>
    <p:extLst>
      <p:ext uri="{BB962C8B-B14F-4D97-AF65-F5344CB8AC3E}">
        <p14:creationId xmlns:p14="http://schemas.microsoft.com/office/powerpoint/2010/main" val="1366010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chart">
  <p:cSld name="タイトルとグラフ">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412" y="4"/>
            <a:ext cx="9144000" cy="1084263"/>
          </a:xfrm>
          <a:prstGeom prst="rect">
            <a:avLst/>
          </a:prstGeom>
          <a:solidFill>
            <a:srgbClr val="000066"/>
          </a:solidFill>
          <a:ln w="9525">
            <a:noFill/>
            <a:miter lim="800000"/>
            <a:headEnd/>
            <a:tailEnd/>
          </a:ln>
        </p:spPr>
        <p:txBody>
          <a:bodyPr wrap="none" lIns="81251" tIns="40625" rIns="81251" bIns="40625" anchor="ctr"/>
          <a:lstStyle/>
          <a:p>
            <a:pPr fontAlgn="base">
              <a:spcBef>
                <a:spcPct val="0"/>
              </a:spcBef>
              <a:spcAft>
                <a:spcPct val="0"/>
              </a:spcAft>
              <a:defRPr/>
            </a:pPr>
            <a:endParaRPr lang="ja-JP" altLang="en-US" sz="2133">
              <a:solidFill>
                <a:srgbClr val="000000"/>
              </a:solidFill>
              <a:latin typeface="Times New Roman" pitchFamily="18" charset="0"/>
            </a:endParaRPr>
          </a:p>
        </p:txBody>
      </p:sp>
      <p:sp>
        <p:nvSpPr>
          <p:cNvPr id="2" name="タイトル 1"/>
          <p:cNvSpPr>
            <a:spLocks noGrp="1"/>
          </p:cNvSpPr>
          <p:nvPr>
            <p:ph type="title"/>
          </p:nvPr>
        </p:nvSpPr>
        <p:spPr>
          <a:xfrm>
            <a:off x="685800" y="609603"/>
            <a:ext cx="77724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685800" y="1981203"/>
            <a:ext cx="77724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smtClean="0"/>
            </a:lvl1pPr>
          </a:lstStyle>
          <a:p>
            <a:pPr>
              <a:defRPr/>
            </a:pPr>
            <a:fld id="{FA72A8F6-FD02-4FF7-A19B-8D41073000D6}" type="datetime1">
              <a:rPr lang="ja-JP" altLang="en-US" smtClean="0"/>
              <a:t>2026/2/13</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F53EC6A0-6DFA-40ED-A452-6E90AE274B62}" type="slidenum">
              <a:rPr lang="en-US" altLang="ja-JP"/>
              <a:pPr>
                <a:defRPr/>
              </a:pPr>
              <a:t>‹#›</a:t>
            </a:fld>
            <a:endParaRPr lang="en-US" altLang="ja-JP"/>
          </a:p>
        </p:txBody>
      </p:sp>
    </p:spTree>
    <p:extLst>
      <p:ext uri="{BB962C8B-B14F-4D97-AF65-F5344CB8AC3E}">
        <p14:creationId xmlns:p14="http://schemas.microsoft.com/office/powerpoint/2010/main" val="3104112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154"/>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661">
                <a:solidFill>
                  <a:schemeClr val="tx1">
                    <a:lumMod val="75000"/>
                    <a:lumOff val="25000"/>
                  </a:schemeClr>
                </a:solidFill>
              </a:defRPr>
            </a:lvl1pPr>
            <a:lvl2pPr marL="316549" indent="0" algn="ctr">
              <a:buNone/>
              <a:defRPr sz="1939"/>
            </a:lvl2pPr>
            <a:lvl3pPr marL="633098" indent="0" algn="ctr">
              <a:buNone/>
              <a:defRPr sz="1661"/>
            </a:lvl3pPr>
            <a:lvl4pPr marL="949647" indent="0" algn="ctr">
              <a:buNone/>
              <a:defRPr sz="1386"/>
            </a:lvl4pPr>
            <a:lvl5pPr marL="1266195" indent="0" algn="ctr">
              <a:buNone/>
              <a:defRPr sz="1386"/>
            </a:lvl5pPr>
            <a:lvl6pPr marL="1582744" indent="0" algn="ctr">
              <a:buNone/>
              <a:defRPr sz="1386"/>
            </a:lvl6pPr>
            <a:lvl7pPr marL="1899292" indent="0" algn="ctr">
              <a:buNone/>
              <a:defRPr sz="1386"/>
            </a:lvl7pPr>
            <a:lvl8pPr marL="2215842" indent="0" algn="ctr">
              <a:buNone/>
              <a:defRPr sz="1386"/>
            </a:lvl8pPr>
            <a:lvl9pPr marL="2532389" indent="0" algn="ctr">
              <a:buNone/>
              <a:defRPr sz="1386"/>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08474ED-FCE1-419F-88C5-914E509CB0C3}"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9370515"/>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D0FDDCE-F690-4B3D-95CE-B342CAC65E8F}" type="datetime1">
              <a:rPr lang="ja-JP" altLang="en-US" smtClean="0"/>
              <a:t>2026/2/13</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EB17EF0-96E0-45C2-B96D-E82D40B1A8F7}" type="slidenum">
              <a:rPr lang="ja-JP" altLang="en-US"/>
              <a:pPr>
                <a:defRPr/>
              </a:pPr>
              <a:t>‹#›</a:t>
            </a:fld>
            <a:endParaRPr lang="en-US" altLang="ja-JP"/>
          </a:p>
        </p:txBody>
      </p:sp>
    </p:spTree>
    <p:extLst>
      <p:ext uri="{BB962C8B-B14F-4D97-AF65-F5344CB8AC3E}">
        <p14:creationId xmlns:p14="http://schemas.microsoft.com/office/powerpoint/2010/main" val="3533942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2"/>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5FEF864-50B8-455B-97A8-1EC7BA3EEE9E}"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4992D3-957B-4BF1-9511-76758D2097CF}" type="slidenum">
              <a:rPr lang="ja-JP" altLang="en-US"/>
              <a:pPr>
                <a:defRPr/>
              </a:pPr>
              <a:t>‹#›</a:t>
            </a:fld>
            <a:endParaRPr lang="en-US" altLang="ja-JP"/>
          </a:p>
        </p:txBody>
      </p:sp>
    </p:spTree>
    <p:extLst>
      <p:ext uri="{BB962C8B-B14F-4D97-AF65-F5344CB8AC3E}">
        <p14:creationId xmlns:p14="http://schemas.microsoft.com/office/powerpoint/2010/main" val="29540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7F9C764A-0C02-427E-A0C3-02BAFE64B7A8}"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8CDA9F6-C485-4025-ADA9-4687ED6D426D}" type="slidenum">
              <a:rPr lang="ja-JP" altLang="en-US"/>
              <a:pPr>
                <a:defRPr/>
              </a:pPr>
              <a:t>‹#›</a:t>
            </a:fld>
            <a:endParaRPr lang="en-US" altLang="ja-JP"/>
          </a:p>
        </p:txBody>
      </p:sp>
    </p:spTree>
    <p:extLst>
      <p:ext uri="{BB962C8B-B14F-4D97-AF65-F5344CB8AC3E}">
        <p14:creationId xmlns:p14="http://schemas.microsoft.com/office/powerpoint/2010/main" val="2211905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947"/>
            <a:ext cx="7772400" cy="1362075"/>
          </a:xfrm>
        </p:spPr>
        <p:txBody>
          <a:bodyPr anchor="t"/>
          <a:lstStyle>
            <a:lvl1pPr algn="l">
              <a:defRPr sz="3556"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3C474FD3-A972-46C8-8465-6A05A24E8EA3}"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E8A06C-666B-4C66-8D25-663B41C17EBE}" type="slidenum">
              <a:rPr lang="ja-JP" altLang="en-US"/>
              <a:pPr>
                <a:defRPr/>
              </a:pPr>
              <a:t>‹#›</a:t>
            </a:fld>
            <a:endParaRPr lang="en-US" altLang="ja-JP"/>
          </a:p>
        </p:txBody>
      </p:sp>
    </p:spTree>
    <p:extLst>
      <p:ext uri="{BB962C8B-B14F-4D97-AF65-F5344CB8AC3E}">
        <p14:creationId xmlns:p14="http://schemas.microsoft.com/office/powerpoint/2010/main" val="80276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3" y="1628779"/>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39733" y="1628779"/>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9EB3650B-0B18-42F7-B57D-3901AE5F36CF}"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0F4067F-7C40-416D-98A4-FFAC4A1C5091}" type="slidenum">
              <a:rPr lang="ja-JP" altLang="en-US"/>
              <a:pPr>
                <a:defRPr/>
              </a:pPr>
              <a:t>‹#›</a:t>
            </a:fld>
            <a:endParaRPr lang="en-US" altLang="ja-JP"/>
          </a:p>
        </p:txBody>
      </p:sp>
    </p:spTree>
    <p:extLst>
      <p:ext uri="{BB962C8B-B14F-4D97-AF65-F5344CB8AC3E}">
        <p14:creationId xmlns:p14="http://schemas.microsoft.com/office/powerpoint/2010/main" val="860423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386"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386"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A957C711-05F8-4902-BF4B-E12081343ACD}" type="datetime1">
              <a:rPr lang="ja-JP" altLang="en-US" smtClean="0"/>
              <a:t>2026/2/13</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0BD3B6-5411-4F63-8104-2FA58F0FA5A2}" type="slidenum">
              <a:rPr lang="ja-JP" altLang="en-US"/>
              <a:pPr>
                <a:defRPr/>
              </a:pPr>
              <a:t>‹#›</a:t>
            </a:fld>
            <a:endParaRPr lang="en-US" altLang="ja-JP"/>
          </a:p>
        </p:txBody>
      </p:sp>
    </p:spTree>
    <p:extLst>
      <p:ext uri="{BB962C8B-B14F-4D97-AF65-F5344CB8AC3E}">
        <p14:creationId xmlns:p14="http://schemas.microsoft.com/office/powerpoint/2010/main" val="3867510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6EB90593-4DEC-4F88-AC7E-0EAEABA88AF5}" type="datetime1">
              <a:rPr lang="ja-JP" altLang="en-US" smtClean="0"/>
              <a:t>2026/2/13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F278A93-9B31-46C9-8CD9-F7943774F470}" type="slidenum">
              <a:rPr lang="ja-JP" altLang="en-US"/>
              <a:pPr>
                <a:defRPr/>
              </a:pPr>
              <a:t>‹#›</a:t>
            </a:fld>
            <a:endParaRPr lang="en-US" altLang="ja-JP"/>
          </a:p>
        </p:txBody>
      </p:sp>
    </p:spTree>
    <p:extLst>
      <p:ext uri="{BB962C8B-B14F-4D97-AF65-F5344CB8AC3E}">
        <p14:creationId xmlns:p14="http://schemas.microsoft.com/office/powerpoint/2010/main" val="4156114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1412" y="47"/>
            <a:ext cx="9144000" cy="10842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sz="2133" b="1">
              <a:solidFill>
                <a:srgbClr val="000000"/>
              </a:solidFill>
              <a:cs typeface="Arial" charset="0"/>
            </a:endParaRPr>
          </a:p>
        </p:txBody>
      </p:sp>
      <p:sp>
        <p:nvSpPr>
          <p:cNvPr id="3" name="Rectangle 4"/>
          <p:cNvSpPr>
            <a:spLocks noGrp="1" noChangeArrowheads="1"/>
          </p:cNvSpPr>
          <p:nvPr>
            <p:ph type="dt" sz="half" idx="10"/>
          </p:nvPr>
        </p:nvSpPr>
        <p:spPr/>
        <p:txBody>
          <a:bodyPr/>
          <a:lstStyle>
            <a:lvl1pPr>
              <a:defRPr/>
            </a:lvl1pPr>
          </a:lstStyle>
          <a:p>
            <a:pPr>
              <a:defRPr/>
            </a:pPr>
            <a:fld id="{41EFAD1B-A4CE-4051-B6B2-97FDE96210BF}" type="datetime1">
              <a:rPr lang="ja-JP" altLang="en-US" smtClean="0"/>
              <a:t>2026/2/13</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10400" y="6529388"/>
            <a:ext cx="2133600" cy="315912"/>
          </a:xfrm>
        </p:spPr>
        <p:txBody>
          <a:bodyPr/>
          <a:lstStyle>
            <a:lvl1pPr>
              <a:defRPr/>
            </a:lvl1pPr>
          </a:lstStyle>
          <a:p>
            <a:pPr>
              <a:defRPr/>
            </a:pPr>
            <a:fld id="{0297EE3F-195C-4A75-BD1F-93DC5EB07C9E}" type="slidenum">
              <a:rPr lang="ja-JP" altLang="en-US"/>
              <a:pPr>
                <a:defRPr/>
              </a:pPr>
              <a:t>‹#›</a:t>
            </a:fld>
            <a:endParaRPr lang="en-US" altLang="ja-JP"/>
          </a:p>
        </p:txBody>
      </p:sp>
    </p:spTree>
    <p:extLst>
      <p:ext uri="{BB962C8B-B14F-4D97-AF65-F5344CB8AC3E}">
        <p14:creationId xmlns:p14="http://schemas.microsoft.com/office/powerpoint/2010/main" val="702261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489" cy="1162050"/>
          </a:xfrm>
        </p:spPr>
        <p:txBody>
          <a:bodyPr anchor="b"/>
          <a:lstStyle>
            <a:lvl1pPr algn="l">
              <a:defRPr sz="1778" b="1"/>
            </a:lvl1pPr>
          </a:lstStyle>
          <a:p>
            <a:r>
              <a:rPr lang="ja-JP" altLang="en-US"/>
              <a:t>マスター タイトルの書式設定</a:t>
            </a:r>
          </a:p>
        </p:txBody>
      </p:sp>
      <p:sp>
        <p:nvSpPr>
          <p:cNvPr id="3" name="コンテンツ プレースホルダー 2"/>
          <p:cNvSpPr>
            <a:spLocks noGrp="1"/>
          </p:cNvSpPr>
          <p:nvPr>
            <p:ph idx="1"/>
          </p:nvPr>
        </p:nvSpPr>
        <p:spPr>
          <a:xfrm>
            <a:off x="3575769" y="273097"/>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4"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207ACA54-3CC0-4D44-9918-03B5D0FC4E58}"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B100DD-35C5-4F99-A525-BEF0BCB55F0B}" type="slidenum">
              <a:rPr lang="ja-JP" altLang="en-US"/>
              <a:pPr>
                <a:defRPr/>
              </a:pPr>
              <a:t>‹#›</a:t>
            </a:fld>
            <a:endParaRPr lang="en-US" altLang="ja-JP"/>
          </a:p>
        </p:txBody>
      </p:sp>
    </p:spTree>
    <p:extLst>
      <p:ext uri="{BB962C8B-B14F-4D97-AF65-F5344CB8AC3E}">
        <p14:creationId xmlns:p14="http://schemas.microsoft.com/office/powerpoint/2010/main" val="53371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11" y="4800600"/>
            <a:ext cx="5486400" cy="566738"/>
          </a:xfrm>
        </p:spPr>
        <p:txBody>
          <a:bodyPr anchor="b"/>
          <a:lstStyle>
            <a:lvl1pPr algn="l">
              <a:defRPr sz="1778" b="1"/>
            </a:lvl1pPr>
          </a:lstStyle>
          <a:p>
            <a:r>
              <a:rPr lang="ja-JP" altLang="en-US"/>
              <a:t>マスター タイトルの書式設定</a:t>
            </a:r>
          </a:p>
        </p:txBody>
      </p:sp>
      <p:sp>
        <p:nvSpPr>
          <p:cNvPr id="3" name="図プレースホルダー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ja-JP" altLang="en-US" noProof="0"/>
          </a:p>
        </p:txBody>
      </p:sp>
      <p:sp>
        <p:nvSpPr>
          <p:cNvPr id="4" name="テキスト プレースホルダー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C6634458-07A8-45E0-8523-267C5AA815FF}"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F00162A-F1FF-41C6-A58F-B89111059EC2}" type="slidenum">
              <a:rPr lang="ja-JP" altLang="en-US"/>
              <a:pPr>
                <a:defRPr/>
              </a:pPr>
              <a:t>‹#›</a:t>
            </a:fld>
            <a:endParaRPr lang="en-US" altLang="ja-JP"/>
          </a:p>
        </p:txBody>
      </p:sp>
    </p:spTree>
    <p:extLst>
      <p:ext uri="{BB962C8B-B14F-4D97-AF65-F5344CB8AC3E}">
        <p14:creationId xmlns:p14="http://schemas.microsoft.com/office/powerpoint/2010/main" val="4152789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30E011-EDF2-4B95-A4A8-7430E584FE2D}"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8AB8F0-694D-4B34-BE21-6320F792E587}" type="slidenum">
              <a:rPr kumimoji="1" lang="ja-JP" altLang="en-US" smtClean="0"/>
              <a:t>‹#›</a:t>
            </a:fld>
            <a:endParaRPr kumimoji="1" lang="ja-JP" altLang="en-US"/>
          </a:p>
        </p:txBody>
      </p:sp>
    </p:spTree>
    <p:extLst>
      <p:ext uri="{BB962C8B-B14F-4D97-AF65-F5344CB8AC3E}">
        <p14:creationId xmlns:p14="http://schemas.microsoft.com/office/powerpoint/2010/main" val="4088258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11D56B-D07A-4266-A1F0-903C71B49D2A}"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6857322"/>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C1ED715C-0A4E-4E5E-852C-D95D048675E8}"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208513-8F46-411D-86D8-055FA44748C7}" type="slidenum">
              <a:rPr lang="ja-JP" altLang="en-US"/>
              <a:pPr>
                <a:defRPr/>
              </a:pPr>
              <a:t>‹#›</a:t>
            </a:fld>
            <a:endParaRPr lang="en-US" altLang="ja-JP"/>
          </a:p>
        </p:txBody>
      </p:sp>
    </p:spTree>
    <p:extLst>
      <p:ext uri="{BB962C8B-B14F-4D97-AF65-F5344CB8AC3E}">
        <p14:creationId xmlns:p14="http://schemas.microsoft.com/office/powerpoint/2010/main" val="4212619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801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11" y="274638"/>
            <a:ext cx="6036733" cy="58801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2F41D16B-1CE5-4698-9BDD-962E946A2B97}"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E89F7C-9483-4A94-A351-227955EBDB03}" type="slidenum">
              <a:rPr lang="ja-JP" altLang="en-US"/>
              <a:pPr>
                <a:defRPr/>
              </a:pPr>
              <a:t>‹#›</a:t>
            </a:fld>
            <a:endParaRPr lang="en-US" altLang="ja-JP"/>
          </a:p>
        </p:txBody>
      </p:sp>
    </p:spTree>
    <p:extLst>
      <p:ext uri="{BB962C8B-B14F-4D97-AF65-F5344CB8AC3E}">
        <p14:creationId xmlns:p14="http://schemas.microsoft.com/office/powerpoint/2010/main" val="1421525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bl">
  <p:cSld name="タイトルと表">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412" y="47"/>
            <a:ext cx="9144000" cy="10842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sz="2133" b="1">
              <a:solidFill>
                <a:srgbClr val="000000"/>
              </a:solidFill>
              <a:cs typeface="Arial" charset="0"/>
            </a:endParaRPr>
          </a:p>
        </p:txBody>
      </p:sp>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a:lvl1pPr>
          </a:lstStyle>
          <a:p>
            <a:pPr>
              <a:defRPr/>
            </a:pPr>
            <a:fld id="{A70FE262-D4E7-4E2C-B37E-9E34CAD063DE}" type="datetime1">
              <a:rPr lang="ja-JP" altLang="en-US" smtClean="0"/>
              <a:t>2026/2/13</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A239B2FF-52C8-4C2A-94A8-CC9FA953D495}" type="slidenum">
              <a:rPr lang="en-US" altLang="ja-JP"/>
              <a:pPr>
                <a:defRPr/>
              </a:pPr>
              <a:t>‹#›</a:t>
            </a:fld>
            <a:endParaRPr lang="en-US" altLang="ja-JP"/>
          </a:p>
        </p:txBody>
      </p:sp>
    </p:spTree>
    <p:extLst>
      <p:ext uri="{BB962C8B-B14F-4D97-AF65-F5344CB8AC3E}">
        <p14:creationId xmlns:p14="http://schemas.microsoft.com/office/powerpoint/2010/main" val="3489700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chart">
  <p:cSld name="タイトルとグラフ">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412" y="47"/>
            <a:ext cx="9144000" cy="10842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sz="2133" b="1">
              <a:solidFill>
                <a:srgbClr val="000000"/>
              </a:solidFill>
              <a:cs typeface="Arial" charset="0"/>
            </a:endParaRPr>
          </a:p>
        </p:txBody>
      </p:sp>
      <p:sp>
        <p:nvSpPr>
          <p:cNvPr id="2" name="タイトル 1"/>
          <p:cNvSpPr>
            <a:spLocks noGrp="1"/>
          </p:cNvSpPr>
          <p:nvPr>
            <p:ph type="title"/>
          </p:nvPr>
        </p:nvSpPr>
        <p:spPr>
          <a:xfrm>
            <a:off x="685800" y="609600"/>
            <a:ext cx="77724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685800" y="1981200"/>
            <a:ext cx="77724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a:lvl1pPr>
          </a:lstStyle>
          <a:p>
            <a:pPr>
              <a:defRPr/>
            </a:pPr>
            <a:fld id="{94B2023C-FF1F-4756-B667-533E43DD2C0E}" type="datetime1">
              <a:rPr lang="ja-JP" altLang="en-US" smtClean="0"/>
              <a:t>2026/2/13</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C6F3C0AD-E52D-435F-848A-BE47419D3BEB}" type="slidenum">
              <a:rPr lang="en-US" altLang="ja-JP"/>
              <a:pPr>
                <a:defRPr/>
              </a:pPr>
              <a:t>‹#›</a:t>
            </a:fld>
            <a:endParaRPr lang="en-US" altLang="ja-JP"/>
          </a:p>
        </p:txBody>
      </p:sp>
    </p:spTree>
    <p:extLst>
      <p:ext uri="{BB962C8B-B14F-4D97-AF65-F5344CB8AC3E}">
        <p14:creationId xmlns:p14="http://schemas.microsoft.com/office/powerpoint/2010/main" val="2605225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FEE169E-D460-42BD-92F8-A160A69411B3}" type="datetime1">
              <a:rPr lang="ja-JP" altLang="en-US" smtClean="0"/>
              <a:t>2026/2/13</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BD8AEC7-EB9B-44FD-9BB1-4F403907E580}" type="slidenum">
              <a:rPr lang="ja-JP" altLang="en-US"/>
              <a:pPr>
                <a:defRPr/>
              </a:pPr>
              <a:t>‹#›</a:t>
            </a:fld>
            <a:endParaRPr lang="en-US" altLang="ja-JP"/>
          </a:p>
        </p:txBody>
      </p:sp>
    </p:spTree>
    <p:extLst>
      <p:ext uri="{BB962C8B-B14F-4D97-AF65-F5344CB8AC3E}">
        <p14:creationId xmlns:p14="http://schemas.microsoft.com/office/powerpoint/2010/main" val="1776822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91" y="1712423"/>
            <a:ext cx="7886700" cy="2851208"/>
          </a:xfrm>
        </p:spPr>
        <p:txBody>
          <a:bodyPr anchor="b">
            <a:normAutofit/>
          </a:bodyPr>
          <a:lstStyle>
            <a:lvl1pPr>
              <a:defRPr sz="4154"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91" y="4552641"/>
            <a:ext cx="7886700" cy="1500187"/>
          </a:xfrm>
        </p:spPr>
        <p:txBody>
          <a:bodyPr anchor="t">
            <a:normAutofit/>
          </a:bodyPr>
          <a:lstStyle>
            <a:lvl1pPr marL="0" indent="0">
              <a:buNone/>
              <a:defRPr sz="1661">
                <a:solidFill>
                  <a:schemeClr val="tx1">
                    <a:lumMod val="75000"/>
                    <a:lumOff val="25000"/>
                  </a:schemeClr>
                </a:solidFill>
              </a:defRPr>
            </a:lvl1pPr>
            <a:lvl2pPr marL="316549" indent="0">
              <a:buNone/>
              <a:defRPr sz="1246">
                <a:solidFill>
                  <a:schemeClr val="tx1">
                    <a:tint val="75000"/>
                  </a:schemeClr>
                </a:solidFill>
              </a:defRPr>
            </a:lvl2pPr>
            <a:lvl3pPr marL="633098" indent="0">
              <a:buNone/>
              <a:defRPr sz="1108">
                <a:solidFill>
                  <a:schemeClr val="tx1">
                    <a:tint val="75000"/>
                  </a:schemeClr>
                </a:solidFill>
              </a:defRPr>
            </a:lvl3pPr>
            <a:lvl4pPr marL="949647" indent="0">
              <a:buNone/>
              <a:defRPr sz="969">
                <a:solidFill>
                  <a:schemeClr val="tx1">
                    <a:tint val="75000"/>
                  </a:schemeClr>
                </a:solidFill>
              </a:defRPr>
            </a:lvl4pPr>
            <a:lvl5pPr marL="1266195" indent="0">
              <a:buNone/>
              <a:defRPr sz="969">
                <a:solidFill>
                  <a:schemeClr val="tx1">
                    <a:tint val="75000"/>
                  </a:schemeClr>
                </a:solidFill>
              </a:defRPr>
            </a:lvl5pPr>
            <a:lvl6pPr marL="1582744" indent="0">
              <a:buNone/>
              <a:defRPr sz="969">
                <a:solidFill>
                  <a:schemeClr val="tx1">
                    <a:tint val="75000"/>
                  </a:schemeClr>
                </a:solidFill>
              </a:defRPr>
            </a:lvl6pPr>
            <a:lvl7pPr marL="1899292" indent="0">
              <a:buNone/>
              <a:defRPr sz="969">
                <a:solidFill>
                  <a:schemeClr val="tx1">
                    <a:tint val="75000"/>
                  </a:schemeClr>
                </a:solidFill>
              </a:defRPr>
            </a:lvl7pPr>
            <a:lvl8pPr marL="2215842" indent="0">
              <a:buNone/>
              <a:defRPr sz="969">
                <a:solidFill>
                  <a:schemeClr val="tx1">
                    <a:tint val="75000"/>
                  </a:schemeClr>
                </a:solidFill>
              </a:defRPr>
            </a:lvl8pPr>
            <a:lvl9pPr marL="2532389" indent="0">
              <a:buNone/>
              <a:defRPr sz="96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8FC75D5-316A-47C8-9C2F-B9EA264FE59D}"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204199"/>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4"/>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4"/>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F8FA711-E681-4724-B8FA-6D952A9D9B87}"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2516407"/>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9" y="1681857"/>
            <a:ext cx="3867150" cy="825699"/>
          </a:xfrm>
        </p:spPr>
        <p:txBody>
          <a:bodyPr anchor="b">
            <a:normAutofit/>
          </a:bodyPr>
          <a:lstStyle>
            <a:lvl1pPr marL="0" indent="0">
              <a:spcBef>
                <a:spcPts val="0"/>
              </a:spcBef>
              <a:buNone/>
              <a:defRPr sz="1661" b="1"/>
            </a:lvl1pPr>
            <a:lvl2pPr marL="316549" indent="0">
              <a:buNone/>
              <a:defRPr sz="1386" b="1"/>
            </a:lvl2pPr>
            <a:lvl3pPr marL="633098" indent="0">
              <a:buNone/>
              <a:defRPr sz="1246" b="1"/>
            </a:lvl3pPr>
            <a:lvl4pPr marL="949647" indent="0">
              <a:buNone/>
              <a:defRPr sz="1108" b="1"/>
            </a:lvl4pPr>
            <a:lvl5pPr marL="1266195" indent="0">
              <a:buNone/>
              <a:defRPr sz="1108" b="1"/>
            </a:lvl5pPr>
            <a:lvl6pPr marL="1582744" indent="0">
              <a:buNone/>
              <a:defRPr sz="1108" b="1"/>
            </a:lvl6pPr>
            <a:lvl7pPr marL="1899292" indent="0">
              <a:buNone/>
              <a:defRPr sz="1108" b="1"/>
            </a:lvl7pPr>
            <a:lvl8pPr marL="2215842" indent="0">
              <a:buNone/>
              <a:defRPr sz="1108" b="1"/>
            </a:lvl8pPr>
            <a:lvl9pPr marL="2532389" indent="0">
              <a:buNone/>
              <a:defRPr sz="1108" b="1"/>
            </a:lvl9pPr>
          </a:lstStyle>
          <a:p>
            <a:pPr lvl="0"/>
            <a:r>
              <a:rPr lang="ja-JP" altLang="en-US"/>
              <a:t>マスター テキストの書式設定</a:t>
            </a:r>
          </a:p>
        </p:txBody>
      </p:sp>
      <p:sp>
        <p:nvSpPr>
          <p:cNvPr id="4" name="Content Placeholder 3"/>
          <p:cNvSpPr>
            <a:spLocks noGrp="1"/>
          </p:cNvSpPr>
          <p:nvPr>
            <p:ph sz="half" idx="2"/>
          </p:nvPr>
        </p:nvSpPr>
        <p:spPr>
          <a:xfrm>
            <a:off x="633849" y="2507560"/>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7" y="1681852"/>
            <a:ext cx="3886201" cy="825698"/>
          </a:xfrm>
        </p:spPr>
        <p:txBody>
          <a:bodyPr anchor="b"/>
          <a:lstStyle>
            <a:lvl1pPr marL="0" indent="0">
              <a:spcBef>
                <a:spcPts val="0"/>
              </a:spcBef>
              <a:buNone/>
              <a:defRPr sz="1661" b="1"/>
            </a:lvl1pPr>
            <a:lvl2pPr marL="316549" indent="0">
              <a:buNone/>
              <a:defRPr sz="1386" b="1"/>
            </a:lvl2pPr>
            <a:lvl3pPr marL="633098" indent="0">
              <a:buNone/>
              <a:defRPr sz="1246" b="1"/>
            </a:lvl3pPr>
            <a:lvl4pPr marL="949647" indent="0">
              <a:buNone/>
              <a:defRPr sz="1108" b="1"/>
            </a:lvl4pPr>
            <a:lvl5pPr marL="1266195" indent="0">
              <a:buNone/>
              <a:defRPr sz="1108" b="1"/>
            </a:lvl5pPr>
            <a:lvl6pPr marL="1582744" indent="0">
              <a:buNone/>
              <a:defRPr sz="1108" b="1"/>
            </a:lvl6pPr>
            <a:lvl7pPr marL="1899292" indent="0">
              <a:buNone/>
              <a:defRPr sz="1108" b="1"/>
            </a:lvl7pPr>
            <a:lvl8pPr marL="2215842" indent="0">
              <a:buNone/>
              <a:defRPr sz="1108" b="1"/>
            </a:lvl8pPr>
            <a:lvl9pPr marL="2532389" indent="0">
              <a:buNone/>
              <a:defRPr sz="1108" b="1"/>
            </a:lvl9pPr>
          </a:lstStyle>
          <a:p>
            <a:pPr lvl="0"/>
            <a:r>
              <a:rPr lang="ja-JP" altLang="en-US"/>
              <a:t>マスター テキストの書式設定</a:t>
            </a:r>
          </a:p>
        </p:txBody>
      </p:sp>
      <p:sp>
        <p:nvSpPr>
          <p:cNvPr id="6" name="Content Placeholder 5"/>
          <p:cNvSpPr>
            <a:spLocks noGrp="1"/>
          </p:cNvSpPr>
          <p:nvPr>
            <p:ph sz="quarter" idx="4"/>
          </p:nvPr>
        </p:nvSpPr>
        <p:spPr>
          <a:xfrm>
            <a:off x="4629157" y="2507560"/>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3FC8F36-C6E3-4B13-9823-7684561EDD62}"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420449274"/>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A831D1-7B1A-4818-A9BB-53F34F56B854}"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621634076"/>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6FCAB-F1B3-4E7E-85A0-8F516E4B4848}"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3533218"/>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7" y="457209"/>
            <a:ext cx="2948940" cy="1600197"/>
          </a:xfrm>
        </p:spPr>
        <p:txBody>
          <a:bodyPr anchor="b">
            <a:normAutofit/>
          </a:bodyPr>
          <a:lstStyle>
            <a:lvl1pPr>
              <a:defRPr sz="2215"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4" y="990600"/>
            <a:ext cx="4629150" cy="4876800"/>
          </a:xfrm>
        </p:spPr>
        <p:txBody>
          <a:bodyPr/>
          <a:lstStyle>
            <a:lvl1pPr>
              <a:defRPr sz="2215"/>
            </a:lvl1pPr>
            <a:lvl2pPr>
              <a:defRPr sz="1939"/>
            </a:lvl2pPr>
            <a:lvl3pPr>
              <a:defRPr sz="1661"/>
            </a:lvl3pPr>
            <a:lvl4pPr>
              <a:defRPr sz="1386"/>
            </a:lvl4pPr>
            <a:lvl5pPr>
              <a:defRPr sz="1386"/>
            </a:lvl5pPr>
            <a:lvl6pPr>
              <a:defRPr sz="1386"/>
            </a:lvl6pPr>
            <a:lvl7pPr>
              <a:defRPr sz="1386"/>
            </a:lvl7pPr>
            <a:lvl8pPr>
              <a:defRPr sz="1386"/>
            </a:lvl8pPr>
            <a:lvl9pPr>
              <a:defRPr sz="138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7" y="2057399"/>
            <a:ext cx="2948940" cy="3810001"/>
          </a:xfrm>
        </p:spPr>
        <p:txBody>
          <a:bodyPr>
            <a:normAutofit/>
          </a:bodyPr>
          <a:lstStyle>
            <a:lvl1pPr marL="0" indent="0">
              <a:lnSpc>
                <a:spcPct val="90000"/>
              </a:lnSpc>
              <a:buNone/>
              <a:defRPr sz="1108"/>
            </a:lvl1pPr>
            <a:lvl2pPr marL="316549" indent="0">
              <a:buNone/>
              <a:defRPr sz="831"/>
            </a:lvl2pPr>
            <a:lvl3pPr marL="633098" indent="0">
              <a:buNone/>
              <a:defRPr sz="691"/>
            </a:lvl3pPr>
            <a:lvl4pPr marL="949647" indent="0">
              <a:buNone/>
              <a:defRPr sz="623"/>
            </a:lvl4pPr>
            <a:lvl5pPr marL="1266195" indent="0">
              <a:buNone/>
              <a:defRPr sz="623"/>
            </a:lvl5pPr>
            <a:lvl6pPr marL="1582744" indent="0">
              <a:buNone/>
              <a:defRPr sz="623"/>
            </a:lvl6pPr>
            <a:lvl7pPr marL="1899292" indent="0">
              <a:buNone/>
              <a:defRPr sz="623"/>
            </a:lvl7pPr>
            <a:lvl8pPr marL="2215842" indent="0">
              <a:buNone/>
              <a:defRPr sz="623"/>
            </a:lvl8pPr>
            <a:lvl9pPr marL="2532389" indent="0">
              <a:buNone/>
              <a:defRPr sz="6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CD3D3D-F7A4-48B2-B70C-166B0A365C98}"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1689208"/>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7" y="457200"/>
            <a:ext cx="2948940" cy="1600200"/>
          </a:xfrm>
        </p:spPr>
        <p:txBody>
          <a:bodyPr anchor="b">
            <a:normAutofit/>
          </a:bodyPr>
          <a:lstStyle>
            <a:lvl1pPr>
              <a:defRPr sz="2215"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4" y="990600"/>
            <a:ext cx="4629150" cy="4876800"/>
          </a:xfrm>
        </p:spPr>
        <p:txBody>
          <a:bodyPr/>
          <a:lstStyle>
            <a:lvl1pPr marL="0" indent="0">
              <a:buNone/>
              <a:defRPr sz="2215"/>
            </a:lvl1pPr>
            <a:lvl2pPr marL="316549" indent="0">
              <a:buNone/>
              <a:defRPr sz="1939"/>
            </a:lvl2pPr>
            <a:lvl3pPr marL="633098" indent="0">
              <a:buNone/>
              <a:defRPr sz="1661"/>
            </a:lvl3pPr>
            <a:lvl4pPr marL="949647" indent="0">
              <a:buNone/>
              <a:defRPr sz="1386"/>
            </a:lvl4pPr>
            <a:lvl5pPr marL="1266195" indent="0">
              <a:buNone/>
              <a:defRPr sz="1386"/>
            </a:lvl5pPr>
            <a:lvl6pPr marL="1582744" indent="0">
              <a:buNone/>
              <a:defRPr sz="1386"/>
            </a:lvl6pPr>
            <a:lvl7pPr marL="1899292" indent="0">
              <a:buNone/>
              <a:defRPr sz="1386"/>
            </a:lvl7pPr>
            <a:lvl8pPr marL="2215842" indent="0">
              <a:buNone/>
              <a:defRPr sz="1386"/>
            </a:lvl8pPr>
            <a:lvl9pPr marL="2532389" indent="0">
              <a:buNone/>
              <a:defRPr sz="1386"/>
            </a:lvl9pPr>
          </a:lstStyle>
          <a:p>
            <a:r>
              <a:rPr lang="ja-JP" altLang="en-US"/>
              <a:t>図を追加</a:t>
            </a:r>
            <a:endParaRPr lang="en-US" dirty="0"/>
          </a:p>
        </p:txBody>
      </p:sp>
      <p:sp>
        <p:nvSpPr>
          <p:cNvPr id="4" name="Text Placeholder 3"/>
          <p:cNvSpPr>
            <a:spLocks noGrp="1"/>
          </p:cNvSpPr>
          <p:nvPr>
            <p:ph type="body" sz="half" idx="2"/>
          </p:nvPr>
        </p:nvSpPr>
        <p:spPr>
          <a:xfrm>
            <a:off x="630937" y="2057400"/>
            <a:ext cx="2948940" cy="3810000"/>
          </a:xfrm>
        </p:spPr>
        <p:txBody>
          <a:bodyPr>
            <a:normAutofit/>
          </a:bodyPr>
          <a:lstStyle>
            <a:lvl1pPr marL="0" indent="0">
              <a:lnSpc>
                <a:spcPct val="90000"/>
              </a:lnSpc>
              <a:buNone/>
              <a:defRPr sz="1108"/>
            </a:lvl1pPr>
            <a:lvl2pPr marL="316549" indent="0">
              <a:buNone/>
              <a:defRPr sz="831"/>
            </a:lvl2pPr>
            <a:lvl3pPr marL="633098" indent="0">
              <a:buNone/>
              <a:defRPr sz="691"/>
            </a:lvl3pPr>
            <a:lvl4pPr marL="949647" indent="0">
              <a:buNone/>
              <a:defRPr sz="623"/>
            </a:lvl4pPr>
            <a:lvl5pPr marL="1266195" indent="0">
              <a:buNone/>
              <a:defRPr sz="623"/>
            </a:lvl5pPr>
            <a:lvl6pPr marL="1582744" indent="0">
              <a:buNone/>
              <a:defRPr sz="623"/>
            </a:lvl6pPr>
            <a:lvl7pPr marL="1899292" indent="0">
              <a:buNone/>
              <a:defRPr sz="623"/>
            </a:lvl7pPr>
            <a:lvl8pPr marL="2215842" indent="0">
              <a:buNone/>
              <a:defRPr sz="623"/>
            </a:lvl8pPr>
            <a:lvl9pPr marL="2532389" indent="0">
              <a:buNone/>
              <a:defRPr sz="6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0C1E5F-7D11-4C96-842C-1342CEBDFE64}"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9784871"/>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4A46A6-E912-4A82-A1F3-A982B756234D}"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3105751"/>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82"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7" y="360369"/>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9A0D4E8-6EBA-4198-B661-D5A40FDD9048}"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3163001"/>
      </p:ext>
    </p:extLst>
  </p:cSld>
  <p:clrMapOvr>
    <a:masterClrMapping/>
  </p:clrMapOvr>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2F83140-195F-4CF9-8CA9-CFB7DEB05F01}"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8AB8F0-694D-4B34-BE21-6320F792E587}" type="slidenum">
              <a:rPr kumimoji="1" lang="ja-JP" altLang="en-US" smtClean="0"/>
              <a:t>‹#›</a:t>
            </a:fld>
            <a:endParaRPr kumimoji="1" lang="ja-JP" altLang="en-US"/>
          </a:p>
        </p:txBody>
      </p:sp>
    </p:spTree>
    <p:extLst>
      <p:ext uri="{BB962C8B-B14F-4D97-AF65-F5344CB8AC3E}">
        <p14:creationId xmlns:p14="http://schemas.microsoft.com/office/powerpoint/2010/main" val="3071588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154"/>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662">
                <a:solidFill>
                  <a:schemeClr val="tx1">
                    <a:lumMod val="75000"/>
                    <a:lumOff val="25000"/>
                  </a:schemeClr>
                </a:solidFill>
              </a:defRPr>
            </a:lvl1pPr>
            <a:lvl2pPr marL="316537" indent="0" algn="ctr">
              <a:buNone/>
              <a:defRPr sz="1939"/>
            </a:lvl2pPr>
            <a:lvl3pPr marL="633075" indent="0" algn="ctr">
              <a:buNone/>
              <a:defRPr sz="1662"/>
            </a:lvl3pPr>
            <a:lvl4pPr marL="949612" indent="0" algn="ctr">
              <a:buNone/>
              <a:defRPr sz="1385"/>
            </a:lvl4pPr>
            <a:lvl5pPr marL="1266149" indent="0" algn="ctr">
              <a:buNone/>
              <a:defRPr sz="1385"/>
            </a:lvl5pPr>
            <a:lvl6pPr marL="1582686" indent="0" algn="ctr">
              <a:buNone/>
              <a:defRPr sz="1385"/>
            </a:lvl6pPr>
            <a:lvl7pPr marL="1899224" indent="0" algn="ctr">
              <a:buNone/>
              <a:defRPr sz="1385"/>
            </a:lvl7pPr>
            <a:lvl8pPr marL="2215761" indent="0" algn="ctr">
              <a:buNone/>
              <a:defRPr sz="1385"/>
            </a:lvl8pPr>
            <a:lvl9pPr marL="2532299" indent="0" algn="ctr">
              <a:buNone/>
              <a:defRPr sz="138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108DA7-72AD-44BC-AEE4-FC3060821267}"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8748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8A7006-2C93-43AE-BC4C-FCDE098DA965}"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4329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154"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6"/>
            <a:ext cx="7886700" cy="1500187"/>
          </a:xfrm>
        </p:spPr>
        <p:txBody>
          <a:bodyPr anchor="t">
            <a:normAutofit/>
          </a:bodyPr>
          <a:lstStyle>
            <a:lvl1pPr marL="0" indent="0">
              <a:buNone/>
              <a:defRPr sz="1662">
                <a:solidFill>
                  <a:schemeClr val="tx1">
                    <a:lumMod val="75000"/>
                    <a:lumOff val="25000"/>
                  </a:schemeClr>
                </a:solidFill>
              </a:defRPr>
            </a:lvl1pPr>
            <a:lvl2pPr marL="316537" indent="0">
              <a:buNone/>
              <a:defRPr sz="1246">
                <a:solidFill>
                  <a:schemeClr val="tx1">
                    <a:tint val="75000"/>
                  </a:schemeClr>
                </a:solidFill>
              </a:defRPr>
            </a:lvl2pPr>
            <a:lvl3pPr marL="633075" indent="0">
              <a:buNone/>
              <a:defRPr sz="1108">
                <a:solidFill>
                  <a:schemeClr val="tx1">
                    <a:tint val="75000"/>
                  </a:schemeClr>
                </a:solidFill>
              </a:defRPr>
            </a:lvl3pPr>
            <a:lvl4pPr marL="949612" indent="0">
              <a:buNone/>
              <a:defRPr sz="969">
                <a:solidFill>
                  <a:schemeClr val="tx1">
                    <a:tint val="75000"/>
                  </a:schemeClr>
                </a:solidFill>
              </a:defRPr>
            </a:lvl4pPr>
            <a:lvl5pPr marL="1266149" indent="0">
              <a:buNone/>
              <a:defRPr sz="969">
                <a:solidFill>
                  <a:schemeClr val="tx1">
                    <a:tint val="75000"/>
                  </a:schemeClr>
                </a:solidFill>
              </a:defRPr>
            </a:lvl5pPr>
            <a:lvl6pPr marL="1582686" indent="0">
              <a:buNone/>
              <a:defRPr sz="969">
                <a:solidFill>
                  <a:schemeClr val="tx1">
                    <a:tint val="75000"/>
                  </a:schemeClr>
                </a:solidFill>
              </a:defRPr>
            </a:lvl6pPr>
            <a:lvl7pPr marL="1899224" indent="0">
              <a:buNone/>
              <a:defRPr sz="969">
                <a:solidFill>
                  <a:schemeClr val="tx1">
                    <a:tint val="75000"/>
                  </a:schemeClr>
                </a:solidFill>
              </a:defRPr>
            </a:lvl7pPr>
            <a:lvl8pPr marL="2215761" indent="0">
              <a:buNone/>
              <a:defRPr sz="969">
                <a:solidFill>
                  <a:schemeClr val="tx1">
                    <a:tint val="75000"/>
                  </a:schemeClr>
                </a:solidFill>
              </a:defRPr>
            </a:lvl8pPr>
            <a:lvl9pPr marL="2532299" indent="0">
              <a:buNone/>
              <a:defRPr sz="96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2E73CD-D436-47D2-B3A5-112A1E123E05}"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2351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6"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D545F5-F275-4330-B7CD-E0994C7E3DD3}"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1080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1662" b="1"/>
            </a:lvl1pPr>
            <a:lvl2pPr marL="316537" indent="0">
              <a:buNone/>
              <a:defRPr sz="1385" b="1"/>
            </a:lvl2pPr>
            <a:lvl3pPr marL="633075" indent="0">
              <a:buNone/>
              <a:defRPr sz="1246" b="1"/>
            </a:lvl3pPr>
            <a:lvl4pPr marL="949612" indent="0">
              <a:buNone/>
              <a:defRPr sz="1108" b="1"/>
            </a:lvl4pPr>
            <a:lvl5pPr marL="1266149" indent="0">
              <a:buNone/>
              <a:defRPr sz="1108" b="1"/>
            </a:lvl5pPr>
            <a:lvl6pPr marL="1582686" indent="0">
              <a:buNone/>
              <a:defRPr sz="1108" b="1"/>
            </a:lvl6pPr>
            <a:lvl7pPr marL="1899224" indent="0">
              <a:buNone/>
              <a:defRPr sz="1108" b="1"/>
            </a:lvl7pPr>
            <a:lvl8pPr marL="2215761" indent="0">
              <a:buNone/>
              <a:defRPr sz="1108" b="1"/>
            </a:lvl8pPr>
            <a:lvl9pPr marL="2532299" indent="0">
              <a:buNone/>
              <a:defRPr sz="1108" b="1"/>
            </a:lvl9pPr>
          </a:lstStyle>
          <a:p>
            <a:pPr lvl="0"/>
            <a:r>
              <a:rPr lang="ja-JP" altLang="en-US"/>
              <a:t>マスター テキストの書式設定</a:t>
            </a:r>
          </a:p>
        </p:txBody>
      </p:sp>
      <p:sp>
        <p:nvSpPr>
          <p:cNvPr id="4" name="Content Placeholder 3"/>
          <p:cNvSpPr>
            <a:spLocks noGrp="1"/>
          </p:cNvSpPr>
          <p:nvPr>
            <p:ph sz="half" idx="2"/>
          </p:nvPr>
        </p:nvSpPr>
        <p:spPr>
          <a:xfrm>
            <a:off x="633845" y="2507553"/>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2" y="1681852"/>
            <a:ext cx="3886201" cy="825698"/>
          </a:xfrm>
        </p:spPr>
        <p:txBody>
          <a:bodyPr anchor="b"/>
          <a:lstStyle>
            <a:lvl1pPr marL="0" indent="0">
              <a:spcBef>
                <a:spcPts val="0"/>
              </a:spcBef>
              <a:buNone/>
              <a:defRPr sz="1662" b="1"/>
            </a:lvl1pPr>
            <a:lvl2pPr marL="316537" indent="0">
              <a:buNone/>
              <a:defRPr sz="1385" b="1"/>
            </a:lvl2pPr>
            <a:lvl3pPr marL="633075" indent="0">
              <a:buNone/>
              <a:defRPr sz="1246" b="1"/>
            </a:lvl3pPr>
            <a:lvl4pPr marL="949612" indent="0">
              <a:buNone/>
              <a:defRPr sz="1108" b="1"/>
            </a:lvl4pPr>
            <a:lvl5pPr marL="1266149" indent="0">
              <a:buNone/>
              <a:defRPr sz="1108" b="1"/>
            </a:lvl5pPr>
            <a:lvl6pPr marL="1582686" indent="0">
              <a:buNone/>
              <a:defRPr sz="1108" b="1"/>
            </a:lvl6pPr>
            <a:lvl7pPr marL="1899224" indent="0">
              <a:buNone/>
              <a:defRPr sz="1108" b="1"/>
            </a:lvl7pPr>
            <a:lvl8pPr marL="2215761" indent="0">
              <a:buNone/>
              <a:defRPr sz="1108" b="1"/>
            </a:lvl8pPr>
            <a:lvl9pPr marL="2532299" indent="0">
              <a:buNone/>
              <a:defRPr sz="1108" b="1"/>
            </a:lvl9pPr>
          </a:lstStyle>
          <a:p>
            <a:pPr lvl="0"/>
            <a:r>
              <a:rPr lang="ja-JP" altLang="en-US"/>
              <a:t>マスター テキストの書式設定</a:t>
            </a:r>
          </a:p>
        </p:txBody>
      </p:sp>
      <p:sp>
        <p:nvSpPr>
          <p:cNvPr id="6" name="Content Placeholder 5"/>
          <p:cNvSpPr>
            <a:spLocks noGrp="1"/>
          </p:cNvSpPr>
          <p:nvPr>
            <p:ph sz="quarter" idx="4"/>
          </p:nvPr>
        </p:nvSpPr>
        <p:spPr>
          <a:xfrm>
            <a:off x="4629152" y="2507553"/>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6D78E36C-AAA2-4BCE-8EF6-0359C9A3DFE0}"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7313906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3F79401-1601-493C-9D11-DC00542EDB64}"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333664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D55A5-976C-4B21-B91C-2A8A2E27A637}"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0128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3"/>
            <a:ext cx="2948940" cy="1600197"/>
          </a:xfrm>
        </p:spPr>
        <p:txBody>
          <a:bodyPr anchor="b">
            <a:normAutofit/>
          </a:bodyPr>
          <a:lstStyle>
            <a:lvl1pPr>
              <a:defRPr sz="2215"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1" y="990600"/>
            <a:ext cx="4629150" cy="4876800"/>
          </a:xfrm>
        </p:spPr>
        <p:txBody>
          <a:bodyPr/>
          <a:lstStyle>
            <a:lvl1pPr>
              <a:defRPr sz="2215"/>
            </a:lvl1pPr>
            <a:lvl2pPr>
              <a:defRPr sz="1939"/>
            </a:lvl2pPr>
            <a:lvl3pPr>
              <a:defRPr sz="1662"/>
            </a:lvl3pPr>
            <a:lvl4pPr>
              <a:defRPr sz="1385"/>
            </a:lvl4pPr>
            <a:lvl5pPr>
              <a:defRPr sz="1385"/>
            </a:lvl5pPr>
            <a:lvl6pPr>
              <a:defRPr sz="1385"/>
            </a:lvl6pPr>
            <a:lvl7pPr>
              <a:defRPr sz="1385"/>
            </a:lvl7pPr>
            <a:lvl8pPr>
              <a:defRPr sz="1385"/>
            </a:lvl8pPr>
            <a:lvl9pPr>
              <a:defRPr sz="138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108"/>
            </a:lvl1pPr>
            <a:lvl2pPr marL="316537" indent="0">
              <a:buNone/>
              <a:defRPr sz="831"/>
            </a:lvl2pPr>
            <a:lvl3pPr marL="633075" indent="0">
              <a:buNone/>
              <a:defRPr sz="692"/>
            </a:lvl3pPr>
            <a:lvl4pPr marL="949612" indent="0">
              <a:buNone/>
              <a:defRPr sz="623"/>
            </a:lvl4pPr>
            <a:lvl5pPr marL="1266149" indent="0">
              <a:buNone/>
              <a:defRPr sz="623"/>
            </a:lvl5pPr>
            <a:lvl6pPr marL="1582686" indent="0">
              <a:buNone/>
              <a:defRPr sz="623"/>
            </a:lvl6pPr>
            <a:lvl7pPr marL="1899224" indent="0">
              <a:buNone/>
              <a:defRPr sz="623"/>
            </a:lvl7pPr>
            <a:lvl8pPr marL="2215761" indent="0">
              <a:buNone/>
              <a:defRPr sz="623"/>
            </a:lvl8pPr>
            <a:lvl9pPr marL="2532299" indent="0">
              <a:buNone/>
              <a:defRPr sz="6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F00F02E-5A93-40AB-9677-430EB56E873D}"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3459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215"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1" y="990600"/>
            <a:ext cx="4629150" cy="4876800"/>
          </a:xfrm>
        </p:spPr>
        <p:txBody>
          <a:bodyPr/>
          <a:lstStyle>
            <a:lvl1pPr marL="0" indent="0">
              <a:buNone/>
              <a:defRPr sz="2215"/>
            </a:lvl1pPr>
            <a:lvl2pPr marL="316537" indent="0">
              <a:buNone/>
              <a:defRPr sz="1939"/>
            </a:lvl2pPr>
            <a:lvl3pPr marL="633075" indent="0">
              <a:buNone/>
              <a:defRPr sz="1662"/>
            </a:lvl3pPr>
            <a:lvl4pPr marL="949612" indent="0">
              <a:buNone/>
              <a:defRPr sz="1385"/>
            </a:lvl4pPr>
            <a:lvl5pPr marL="1266149" indent="0">
              <a:buNone/>
              <a:defRPr sz="1385"/>
            </a:lvl5pPr>
            <a:lvl6pPr marL="1582686" indent="0">
              <a:buNone/>
              <a:defRPr sz="1385"/>
            </a:lvl6pPr>
            <a:lvl7pPr marL="1899224" indent="0">
              <a:buNone/>
              <a:defRPr sz="1385"/>
            </a:lvl7pPr>
            <a:lvl8pPr marL="2215761" indent="0">
              <a:buNone/>
              <a:defRPr sz="1385"/>
            </a:lvl8pPr>
            <a:lvl9pPr marL="2532299" indent="0">
              <a:buNone/>
              <a:defRPr sz="1385"/>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108"/>
            </a:lvl1pPr>
            <a:lvl2pPr marL="316537" indent="0">
              <a:buNone/>
              <a:defRPr sz="831"/>
            </a:lvl2pPr>
            <a:lvl3pPr marL="633075" indent="0">
              <a:buNone/>
              <a:defRPr sz="692"/>
            </a:lvl3pPr>
            <a:lvl4pPr marL="949612" indent="0">
              <a:buNone/>
              <a:defRPr sz="623"/>
            </a:lvl4pPr>
            <a:lvl5pPr marL="1266149" indent="0">
              <a:buNone/>
              <a:defRPr sz="623"/>
            </a:lvl5pPr>
            <a:lvl6pPr marL="1582686" indent="0">
              <a:buNone/>
              <a:defRPr sz="623"/>
            </a:lvl6pPr>
            <a:lvl7pPr marL="1899224" indent="0">
              <a:buNone/>
              <a:defRPr sz="623"/>
            </a:lvl7pPr>
            <a:lvl8pPr marL="2215761" indent="0">
              <a:buNone/>
              <a:defRPr sz="623"/>
            </a:lvl8pPr>
            <a:lvl9pPr marL="2532299" indent="0">
              <a:buNone/>
              <a:defRPr sz="6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0FC050-A4D9-4831-A3E0-2C582AA5FD0B}"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514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D6D327-08D8-4C22-AE5F-60BC37298EB8}"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129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D9AC286-75F8-40DA-9F17-F1C40CCE4567}" type="datetime1">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8AB8F0-694D-4B34-BE21-6320F792E587}" type="slidenum">
              <a:rPr kumimoji="1" lang="ja-JP" altLang="en-US" smtClean="0"/>
              <a:t>‹#›</a:t>
            </a:fld>
            <a:endParaRPr kumimoji="1" lang="ja-JP" altLang="en-US"/>
          </a:p>
        </p:txBody>
      </p:sp>
    </p:spTree>
    <p:extLst>
      <p:ext uri="{BB962C8B-B14F-4D97-AF65-F5344CB8AC3E}">
        <p14:creationId xmlns:p14="http://schemas.microsoft.com/office/powerpoint/2010/main" val="3486501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4"/>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F563E7C-DFAC-4CC7-8449-A1754AC5392A}" type="datetime1">
              <a:rPr lang="ja-JP" altLang="en-US" smtClean="0">
                <a:solidFill>
                  <a:prstClr val="black">
                    <a:lumMod val="65000"/>
                    <a:lumOff val="35000"/>
                  </a:prstClr>
                </a:solidFill>
              </a:rPr>
              <a:t>2026/2/13</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0257F91-8413-428D-8B6A-FB2DA745785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3199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a:prstGeom prst="rect">
            <a:avLst/>
          </a:prstGeom>
        </p:spPr>
        <p:txBody>
          <a:bodyPr vert="horz"/>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39" indent="0" algn="ctr">
              <a:buNone/>
              <a:defRPr/>
            </a:lvl2pPr>
            <a:lvl3pPr marL="844078" indent="0" algn="ctr">
              <a:buNone/>
              <a:defRPr/>
            </a:lvl3pPr>
            <a:lvl4pPr marL="1266117" indent="0" algn="ctr">
              <a:buNone/>
              <a:defRPr/>
            </a:lvl4pPr>
            <a:lvl5pPr marL="1688155" indent="0" algn="ctr">
              <a:buNone/>
              <a:defRPr/>
            </a:lvl5pPr>
            <a:lvl6pPr marL="2110195" indent="0" algn="ctr">
              <a:buNone/>
              <a:defRPr/>
            </a:lvl6pPr>
            <a:lvl7pPr marL="2532233" indent="0" algn="ctr">
              <a:buNone/>
              <a:defRPr/>
            </a:lvl7pPr>
            <a:lvl8pPr marL="2954272" indent="0" algn="ctr">
              <a:buNone/>
              <a:defRPr/>
            </a:lvl8pPr>
            <a:lvl9pPr marL="3376311"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715D0B0F-71A1-4E53-A800-D5717DCC26E3}"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0AE0B42-87A9-48FD-A44F-8B6B21310EC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07077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D726D8B-5D3E-46BA-8BEE-C111A41B4487}"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E154C5-0D26-4191-9471-8269A40A9E1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12721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3"/>
            <a:ext cx="7772400" cy="1362075"/>
          </a:xfrm>
          <a:prstGeom prst="rect">
            <a:avLst/>
          </a:prstGeom>
        </p:spPr>
        <p:txBody>
          <a:bodyPr vert="horz"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1846"/>
            </a:lvl1pPr>
            <a:lvl2pPr marL="422039" indent="0">
              <a:buNone/>
              <a:defRPr sz="1662"/>
            </a:lvl2pPr>
            <a:lvl3pPr marL="844078" indent="0">
              <a:buNone/>
              <a:defRPr sz="1477"/>
            </a:lvl3pPr>
            <a:lvl4pPr marL="1266117" indent="0">
              <a:buNone/>
              <a:defRPr sz="1292"/>
            </a:lvl4pPr>
            <a:lvl5pPr marL="1688155" indent="0">
              <a:buNone/>
              <a:defRPr sz="1292"/>
            </a:lvl5pPr>
            <a:lvl6pPr marL="2110195" indent="0">
              <a:buNone/>
              <a:defRPr sz="1292"/>
            </a:lvl6pPr>
            <a:lvl7pPr marL="2532233" indent="0">
              <a:buNone/>
              <a:defRPr sz="1292"/>
            </a:lvl7pPr>
            <a:lvl8pPr marL="2954272" indent="0">
              <a:buNone/>
              <a:defRPr sz="1292"/>
            </a:lvl8pPr>
            <a:lvl9pPr marL="3376311"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96752BD5-04F9-468C-856C-590D8CC1D6A4}"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98081D-0943-438A-B9C1-54532811B85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77454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lang="ja-JP" altLang="en-US"/>
              <a:t>マスタ タイトルの書式設定</a:t>
            </a:r>
          </a:p>
        </p:txBody>
      </p:sp>
      <p:sp>
        <p:nvSpPr>
          <p:cNvPr id="3" name="コンテンツ プレースホルダ 2"/>
          <p:cNvSpPr>
            <a:spLocks noGrp="1"/>
          </p:cNvSpPr>
          <p:nvPr>
            <p:ph sz="half" idx="1"/>
          </p:nvPr>
        </p:nvSpPr>
        <p:spPr>
          <a:xfrm>
            <a:off x="457201" y="1600203"/>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3"/>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05F8D236-364C-4612-8E48-88ACD58A81A6}"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62709E-42FB-4DD0-9EB5-2DC4B26F75B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69250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215" b="1"/>
            </a:lvl1pPr>
            <a:lvl2pPr marL="422039" indent="0">
              <a:buNone/>
              <a:defRPr sz="1846" b="1"/>
            </a:lvl2pPr>
            <a:lvl3pPr marL="844078" indent="0">
              <a:buNone/>
              <a:defRPr sz="1662" b="1"/>
            </a:lvl3pPr>
            <a:lvl4pPr marL="1266117" indent="0">
              <a:buNone/>
              <a:defRPr sz="1477" b="1"/>
            </a:lvl4pPr>
            <a:lvl5pPr marL="1688155" indent="0">
              <a:buNone/>
              <a:defRPr sz="1477" b="1"/>
            </a:lvl5pPr>
            <a:lvl6pPr marL="2110195" indent="0">
              <a:buNone/>
              <a:defRPr sz="1477" b="1"/>
            </a:lvl6pPr>
            <a:lvl7pPr marL="2532233" indent="0">
              <a:buNone/>
              <a:defRPr sz="1477" b="1"/>
            </a:lvl7pPr>
            <a:lvl8pPr marL="2954272" indent="0">
              <a:buNone/>
              <a:defRPr sz="1477" b="1"/>
            </a:lvl8pPr>
            <a:lvl9pPr marL="337631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1" y="1535113"/>
            <a:ext cx="4041531" cy="639762"/>
          </a:xfrm>
        </p:spPr>
        <p:txBody>
          <a:bodyPr anchor="b"/>
          <a:lstStyle>
            <a:lvl1pPr marL="0" indent="0">
              <a:buNone/>
              <a:defRPr sz="2215" b="1"/>
            </a:lvl1pPr>
            <a:lvl2pPr marL="422039" indent="0">
              <a:buNone/>
              <a:defRPr sz="1846" b="1"/>
            </a:lvl2pPr>
            <a:lvl3pPr marL="844078" indent="0">
              <a:buNone/>
              <a:defRPr sz="1662" b="1"/>
            </a:lvl3pPr>
            <a:lvl4pPr marL="1266117" indent="0">
              <a:buNone/>
              <a:defRPr sz="1477" b="1"/>
            </a:lvl4pPr>
            <a:lvl5pPr marL="1688155" indent="0">
              <a:buNone/>
              <a:defRPr sz="1477" b="1"/>
            </a:lvl5pPr>
            <a:lvl6pPr marL="2110195" indent="0">
              <a:buNone/>
              <a:defRPr sz="1477" b="1"/>
            </a:lvl6pPr>
            <a:lvl7pPr marL="2532233" indent="0">
              <a:buNone/>
              <a:defRPr sz="1477" b="1"/>
            </a:lvl7pPr>
            <a:lvl8pPr marL="2954272" indent="0">
              <a:buNone/>
              <a:defRPr sz="1477" b="1"/>
            </a:lvl8pPr>
            <a:lvl9pPr marL="337631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1"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FC0F78D9-54FE-499C-90C9-0593D956C5D4}" type="datetime1">
              <a:rPr lang="ja-JP" altLang="en-US" smtClean="0">
                <a:solidFill>
                  <a:srgbClr val="000000"/>
                </a:solidFill>
              </a:rPr>
              <a:t>2026/2/13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AF7E25E-0C7D-43BB-9FFA-6CCD16FA0F7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97199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96B894BE-B0D1-41AC-80CC-C734B00B3708}" type="datetime1">
              <a:rPr lang="ja-JP" altLang="en-US" smtClean="0">
                <a:solidFill>
                  <a:srgbClr val="000000"/>
                </a:solidFill>
              </a:rPr>
              <a:t>2026/2/13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576B113-1261-409E-A6C7-714C6AE9D94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84805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B3D81A0-5313-48D1-9A0C-F4EE0105AFE5}" type="datetime1">
              <a:rPr lang="ja-JP" altLang="en-US" smtClean="0">
                <a:solidFill>
                  <a:srgbClr val="000000"/>
                </a:solidFill>
              </a:rPr>
              <a:t>2026/2/13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D41D56A-35AF-4E17-BCF5-BF8819041D2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99047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435" cy="1162050"/>
          </a:xfrm>
          <a:prstGeom prst="rect">
            <a:avLst/>
          </a:prstGeom>
        </p:spPr>
        <p:txBody>
          <a:bodyPr vert="horz"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538" y="273053"/>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3"/>
            <a:ext cx="3008435" cy="4691063"/>
          </a:xfrm>
        </p:spPr>
        <p:txBody>
          <a:bodyPr/>
          <a:lstStyle>
            <a:lvl1pPr marL="0" indent="0">
              <a:buNone/>
              <a:defRPr sz="1292"/>
            </a:lvl1pPr>
            <a:lvl2pPr marL="422039" indent="0">
              <a:buNone/>
              <a:defRPr sz="1108"/>
            </a:lvl2pPr>
            <a:lvl3pPr marL="844078" indent="0">
              <a:buNone/>
              <a:defRPr sz="923"/>
            </a:lvl3pPr>
            <a:lvl4pPr marL="1266117" indent="0">
              <a:buNone/>
              <a:defRPr sz="831"/>
            </a:lvl4pPr>
            <a:lvl5pPr marL="1688155" indent="0">
              <a:buNone/>
              <a:defRPr sz="831"/>
            </a:lvl5pPr>
            <a:lvl6pPr marL="2110195" indent="0">
              <a:buNone/>
              <a:defRPr sz="831"/>
            </a:lvl6pPr>
            <a:lvl7pPr marL="2532233" indent="0">
              <a:buNone/>
              <a:defRPr sz="831"/>
            </a:lvl7pPr>
            <a:lvl8pPr marL="2954272" indent="0">
              <a:buNone/>
              <a:defRPr sz="831"/>
            </a:lvl8pPr>
            <a:lvl9pPr marL="337631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78ECB33-A4E5-4EFE-A6BF-05FB79C3871E}"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9036D3-DD79-4B8B-9BA8-26F2C2ED475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05617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a:prstGeom prst="rect">
            <a:avLst/>
          </a:prstGeom>
        </p:spPr>
        <p:txBody>
          <a:bodyPr vert="horz"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2954"/>
            </a:lvl1pPr>
            <a:lvl2pPr marL="422039" indent="0">
              <a:buNone/>
              <a:defRPr sz="2585"/>
            </a:lvl2pPr>
            <a:lvl3pPr marL="844078" indent="0">
              <a:buNone/>
              <a:defRPr sz="2215"/>
            </a:lvl3pPr>
            <a:lvl4pPr marL="1266117" indent="0">
              <a:buNone/>
              <a:defRPr sz="1846"/>
            </a:lvl4pPr>
            <a:lvl5pPr marL="1688155" indent="0">
              <a:buNone/>
              <a:defRPr sz="1846"/>
            </a:lvl5pPr>
            <a:lvl6pPr marL="2110195" indent="0">
              <a:buNone/>
              <a:defRPr sz="1846"/>
            </a:lvl6pPr>
            <a:lvl7pPr marL="2532233" indent="0">
              <a:buNone/>
              <a:defRPr sz="1846"/>
            </a:lvl7pPr>
            <a:lvl8pPr marL="2954272" indent="0">
              <a:buNone/>
              <a:defRPr sz="1846"/>
            </a:lvl8pPr>
            <a:lvl9pPr marL="337631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292"/>
            </a:lvl1pPr>
            <a:lvl2pPr marL="422039" indent="0">
              <a:buNone/>
              <a:defRPr sz="1108"/>
            </a:lvl2pPr>
            <a:lvl3pPr marL="844078" indent="0">
              <a:buNone/>
              <a:defRPr sz="923"/>
            </a:lvl3pPr>
            <a:lvl4pPr marL="1266117" indent="0">
              <a:buNone/>
              <a:defRPr sz="831"/>
            </a:lvl4pPr>
            <a:lvl5pPr marL="1688155" indent="0">
              <a:buNone/>
              <a:defRPr sz="831"/>
            </a:lvl5pPr>
            <a:lvl6pPr marL="2110195" indent="0">
              <a:buNone/>
              <a:defRPr sz="831"/>
            </a:lvl6pPr>
            <a:lvl7pPr marL="2532233" indent="0">
              <a:buNone/>
              <a:defRPr sz="831"/>
            </a:lvl7pPr>
            <a:lvl8pPr marL="2954272" indent="0">
              <a:buNone/>
              <a:defRPr sz="831"/>
            </a:lvl8pPr>
            <a:lvl9pPr marL="337631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DA050AF0-C3D7-4984-A9A5-ADC80F363C90}"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66497A9-DCF2-4AE5-8444-35E8748F56E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0392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D781BC-F76A-479E-B513-3116922515C9}" type="datetime1">
              <a:rPr kumimoji="1" lang="ja-JP" altLang="en-US" smtClean="0"/>
              <a:t>2026/2/13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8AB8F0-694D-4B34-BE21-6320F792E587}" type="slidenum">
              <a:rPr kumimoji="1" lang="ja-JP" altLang="en-US" smtClean="0"/>
              <a:t>‹#›</a:t>
            </a:fld>
            <a:endParaRPr kumimoji="1" lang="ja-JP" altLang="en-US"/>
          </a:p>
        </p:txBody>
      </p:sp>
    </p:spTree>
    <p:extLst>
      <p:ext uri="{BB962C8B-B14F-4D97-AF65-F5344CB8AC3E}">
        <p14:creationId xmlns:p14="http://schemas.microsoft.com/office/powerpoint/2010/main" val="18842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C186CAD1-C66B-49D3-8E0D-83ED76CF2756}"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6655ED-A02C-475C-A396-7D802707129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81320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574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1" y="274641"/>
            <a:ext cx="603152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A1F97479-A978-4EAC-9BB0-0552DE04E62D}"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97CB60-7D3D-43EF-B445-A8905682029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98004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1"/>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09BD4BDF-7D88-4522-BF74-8CFE454098CA}" type="datetime1">
              <a:rPr lang="ja-JP" altLang="en-US" smtClean="0">
                <a:solidFill>
                  <a:srgbClr val="000000"/>
                </a:solidFill>
              </a:rPr>
              <a:t>2026/2/13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28C147F-6607-4E37-890A-A5B7FA71A9B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3101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図 5" descr="line3.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831850"/>
            <a:ext cx="91440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5" descr="hmtTemp.gi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46430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0" y="127342"/>
            <a:ext cx="9144000" cy="706438"/>
          </a:xfrm>
        </p:spPr>
        <p:txBody>
          <a:bodyPr/>
          <a:lstStyle>
            <a:lvl1pPr>
              <a:defRPr>
                <a:latin typeface="メイリオ"/>
                <a:ea typeface="メイリオ"/>
                <a:cs typeface="メイリオ"/>
              </a:defRPr>
            </a:lvl1pPr>
          </a:lstStyle>
          <a:p>
            <a:r>
              <a:rPr lang="ja-JP" altLang="en-US" dirty="0"/>
              <a:t>マスタ タイトルの書式設定</a:t>
            </a:r>
          </a:p>
        </p:txBody>
      </p:sp>
      <p:sp>
        <p:nvSpPr>
          <p:cNvPr id="3" name="コンテンツ プレースホルダ 2"/>
          <p:cNvSpPr>
            <a:spLocks noGrp="1"/>
          </p:cNvSpPr>
          <p:nvPr>
            <p:ph idx="1"/>
          </p:nvPr>
        </p:nvSpPr>
        <p:spPr>
          <a:xfrm>
            <a:off x="197223" y="973138"/>
            <a:ext cx="8704729" cy="5491162"/>
          </a:xfrm>
        </p:spPr>
        <p:txBody>
          <a:bodyPr/>
          <a:lstStyle>
            <a:lvl1pPr marL="457200" indent="-457200">
              <a:buFont typeface="+mj-lt"/>
              <a:buAutoNum type="arabicPeriod"/>
              <a:defRPr>
                <a:latin typeface="メイリオ"/>
                <a:ea typeface="メイリオ"/>
                <a:cs typeface="メイリオ"/>
              </a:defRPr>
            </a:lvl1pPr>
            <a:lvl2pPr marL="914400" indent="-457200">
              <a:buFont typeface="+mj-lt"/>
              <a:buAutoNum type="arabicPeriod"/>
              <a:defRPr>
                <a:latin typeface="メイリオ"/>
                <a:ea typeface="メイリオ"/>
                <a:cs typeface="メイリオ"/>
              </a:defRPr>
            </a:lvl2pPr>
            <a:lvl3pPr marL="1371600" indent="-457200">
              <a:buFont typeface="+mj-lt"/>
              <a:buAutoNum type="arabicPeriod"/>
              <a:defRPr>
                <a:latin typeface="メイリオ"/>
                <a:ea typeface="メイリオ"/>
                <a:cs typeface="メイリオ"/>
              </a:defRPr>
            </a:lvl3pPr>
            <a:lvl4pPr marL="1828800" indent="-457200">
              <a:buFont typeface="+mj-lt"/>
              <a:buAutoNum type="arabicPeriod"/>
              <a:defRPr>
                <a:latin typeface="メイリオ"/>
                <a:ea typeface="メイリオ"/>
                <a:cs typeface="メイリオ"/>
              </a:defRPr>
            </a:lvl4pPr>
            <a:lvl5pPr marL="2286000" indent="-457200">
              <a:buFont typeface="+mj-lt"/>
              <a:buAutoNum type="arabicPeriod"/>
              <a:defRPr>
                <a:latin typeface="メイリオ"/>
                <a:ea typeface="メイリオ"/>
                <a:cs typeface="メイリオ"/>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Rectangle 9"/>
          <p:cNvSpPr>
            <a:spLocks noGrp="1" noChangeArrowheads="1"/>
          </p:cNvSpPr>
          <p:nvPr>
            <p:ph type="sldNum" sz="quarter" idx="10"/>
          </p:nvPr>
        </p:nvSpPr>
        <p:spPr/>
        <p:txBody>
          <a:bodyPr/>
          <a:lstStyle>
            <a:lvl1pPr>
              <a:defRPr>
                <a:solidFill>
                  <a:srgbClr val="1B2642"/>
                </a:solidFill>
              </a:defRPr>
            </a:lvl1pPr>
          </a:lstStyle>
          <a:p>
            <a:pPr>
              <a:defRPr/>
            </a:pPr>
            <a:fld id="{0FC557FE-DD05-4FA9-B78D-6E20C01B9CF4}" type="slidenum">
              <a:rPr lang="en-US" altLang="ja-JP"/>
              <a:pPr>
                <a:defRPr/>
              </a:pPr>
              <a:t>‹#›</a:t>
            </a:fld>
            <a:endParaRPr lang="en-US" altLang="ja-JP" dirty="0"/>
          </a:p>
        </p:txBody>
      </p:sp>
    </p:spTree>
    <p:extLst>
      <p:ext uri="{BB962C8B-B14F-4D97-AF65-F5344CB8AC3E}">
        <p14:creationId xmlns:p14="http://schemas.microsoft.com/office/powerpoint/2010/main" val="4253832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4" name="図 5" descr="foot_banner.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5565775"/>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9" descr="hmt_logo_deepblue.gif"/>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69863" y="388938"/>
            <a:ext cx="28797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6" name="Rectangle 9"/>
          <p:cNvSpPr>
            <a:spLocks noGrp="1" noChangeArrowheads="1"/>
          </p:cNvSpPr>
          <p:nvPr>
            <p:ph type="sldNum" sz="quarter" idx="10"/>
          </p:nvPr>
        </p:nvSpPr>
        <p:spPr/>
        <p:txBody>
          <a:bodyPr/>
          <a:lstStyle>
            <a:lvl1pPr>
              <a:defRPr/>
            </a:lvl1pPr>
          </a:lstStyle>
          <a:p>
            <a:pPr>
              <a:defRPr/>
            </a:pPr>
            <a:fld id="{C8252C9F-301E-426B-94CA-4D1F87ECDA13}" type="slidenum">
              <a:rPr lang="en-US" altLang="ja-JP"/>
              <a:pPr>
                <a:defRPr/>
              </a:pPr>
              <a:t>‹#›</a:t>
            </a:fld>
            <a:endParaRPr lang="en-US" altLang="ja-JP" dirty="0"/>
          </a:p>
        </p:txBody>
      </p:sp>
    </p:spTree>
    <p:extLst>
      <p:ext uri="{BB962C8B-B14F-4D97-AF65-F5344CB8AC3E}">
        <p14:creationId xmlns:p14="http://schemas.microsoft.com/office/powerpoint/2010/main" val="851078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図 5" descr="line3.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831850"/>
            <a:ext cx="91440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hmtTemp.gi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46430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0" y="119029"/>
            <a:ext cx="9144000" cy="706438"/>
          </a:xfrm>
        </p:spPr>
        <p:txBody>
          <a:bodyPr/>
          <a:lstStyle/>
          <a:p>
            <a:r>
              <a:rPr lang="ja-JP" altLang="en-US" dirty="0"/>
              <a:t>マスタ タイトルの書式設定</a:t>
            </a:r>
          </a:p>
        </p:txBody>
      </p:sp>
      <p:sp>
        <p:nvSpPr>
          <p:cNvPr id="3" name="コンテンツ プレースホルダ 2"/>
          <p:cNvSpPr>
            <a:spLocks noGrp="1"/>
          </p:cNvSpPr>
          <p:nvPr>
            <p:ph sz="half" idx="1"/>
          </p:nvPr>
        </p:nvSpPr>
        <p:spPr>
          <a:xfrm>
            <a:off x="457200" y="112553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12553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9"/>
          <p:cNvSpPr>
            <a:spLocks noGrp="1" noChangeArrowheads="1"/>
          </p:cNvSpPr>
          <p:nvPr>
            <p:ph type="sldNum" sz="quarter" idx="10"/>
          </p:nvPr>
        </p:nvSpPr>
        <p:spPr/>
        <p:txBody>
          <a:bodyPr/>
          <a:lstStyle>
            <a:lvl1pPr>
              <a:defRPr/>
            </a:lvl1pPr>
          </a:lstStyle>
          <a:p>
            <a:pPr>
              <a:defRPr/>
            </a:pPr>
            <a:fld id="{0BA60F80-A92B-4283-B244-E682C4815D8A}" type="slidenum">
              <a:rPr lang="en-US" altLang="ja-JP"/>
              <a:pPr>
                <a:defRPr/>
              </a:pPr>
              <a:t>‹#›</a:t>
            </a:fld>
            <a:endParaRPr lang="en-US" altLang="ja-JP" dirty="0"/>
          </a:p>
        </p:txBody>
      </p:sp>
    </p:spTree>
    <p:extLst>
      <p:ext uri="{BB962C8B-B14F-4D97-AF65-F5344CB8AC3E}">
        <p14:creationId xmlns:p14="http://schemas.microsoft.com/office/powerpoint/2010/main" val="363622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図 5" descr="line3.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081088"/>
            <a:ext cx="91440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5" descr="hmtTemp.gi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46430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0" y="83439"/>
            <a:ext cx="9144000" cy="1143000"/>
          </a:xfrm>
        </p:spPr>
        <p:txBody>
          <a:bodyPr/>
          <a:lstStyle>
            <a:lvl1pPr>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Rectangle 9"/>
          <p:cNvSpPr>
            <a:spLocks noGrp="1" noChangeArrowheads="1"/>
          </p:cNvSpPr>
          <p:nvPr>
            <p:ph type="sldNum" sz="quarter" idx="10"/>
          </p:nvPr>
        </p:nvSpPr>
        <p:spPr/>
        <p:txBody>
          <a:bodyPr/>
          <a:lstStyle>
            <a:lvl1pPr>
              <a:defRPr/>
            </a:lvl1pPr>
          </a:lstStyle>
          <a:p>
            <a:pPr>
              <a:defRPr/>
            </a:pPr>
            <a:fld id="{136979A6-C8FE-48B4-810D-5A4242341F54}" type="slidenum">
              <a:rPr lang="en-US" altLang="ja-JP"/>
              <a:pPr>
                <a:defRPr/>
              </a:pPr>
              <a:t>‹#›</a:t>
            </a:fld>
            <a:endParaRPr lang="en-US" altLang="ja-JP" dirty="0"/>
          </a:p>
        </p:txBody>
      </p:sp>
    </p:spTree>
    <p:extLst>
      <p:ext uri="{BB962C8B-B14F-4D97-AF65-F5344CB8AC3E}">
        <p14:creationId xmlns:p14="http://schemas.microsoft.com/office/powerpoint/2010/main" val="3596920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図 5" descr="line3.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831850"/>
            <a:ext cx="91440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5" descr="hmtTemp.gi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46430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0" y="119029"/>
            <a:ext cx="9144000" cy="706438"/>
          </a:xfrm>
        </p:spPr>
        <p:txBody>
          <a:bodyPr/>
          <a:lstStyle/>
          <a:p>
            <a:r>
              <a:rPr lang="ja-JP" altLang="en-US" dirty="0"/>
              <a:t>マスタ タイトルの書式設定</a:t>
            </a:r>
          </a:p>
        </p:txBody>
      </p:sp>
      <p:sp>
        <p:nvSpPr>
          <p:cNvPr id="5" name="Rectangle 9"/>
          <p:cNvSpPr>
            <a:spLocks noGrp="1" noChangeArrowheads="1"/>
          </p:cNvSpPr>
          <p:nvPr>
            <p:ph type="sldNum" sz="quarter" idx="10"/>
          </p:nvPr>
        </p:nvSpPr>
        <p:spPr/>
        <p:txBody>
          <a:bodyPr/>
          <a:lstStyle>
            <a:lvl1pPr>
              <a:defRPr/>
            </a:lvl1pPr>
          </a:lstStyle>
          <a:p>
            <a:pPr>
              <a:defRPr/>
            </a:pPr>
            <a:fld id="{F59A9B64-5B77-457C-B1C8-3C2366E075B5}" type="slidenum">
              <a:rPr lang="en-US" altLang="ja-JP"/>
              <a:pPr>
                <a:defRPr/>
              </a:pPr>
              <a:t>‹#›</a:t>
            </a:fld>
            <a:endParaRPr lang="en-US" altLang="ja-JP" dirty="0"/>
          </a:p>
        </p:txBody>
      </p:sp>
    </p:spTree>
    <p:extLst>
      <p:ext uri="{BB962C8B-B14F-4D97-AF65-F5344CB8AC3E}">
        <p14:creationId xmlns:p14="http://schemas.microsoft.com/office/powerpoint/2010/main" val="2823917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642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5" name="図 4" descr="hmtTemp.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46430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Rectangle 9"/>
          <p:cNvSpPr>
            <a:spLocks noGrp="1" noChangeArrowheads="1"/>
          </p:cNvSpPr>
          <p:nvPr>
            <p:ph type="sldNum" sz="quarter" idx="10"/>
          </p:nvPr>
        </p:nvSpPr>
        <p:spPr/>
        <p:txBody>
          <a:bodyPr/>
          <a:lstStyle>
            <a:lvl1pPr>
              <a:defRPr/>
            </a:lvl1pPr>
          </a:lstStyle>
          <a:p>
            <a:pPr>
              <a:defRPr/>
            </a:pPr>
            <a:fld id="{D2B834FF-86DF-4D97-A818-53C4B44061B6}" type="slidenum">
              <a:rPr lang="en-US" altLang="ja-JP"/>
              <a:pPr>
                <a:defRPr/>
              </a:pPr>
              <a:t>‹#›</a:t>
            </a:fld>
            <a:endParaRPr lang="en-US" altLang="ja-JP" dirty="0"/>
          </a:p>
        </p:txBody>
      </p:sp>
    </p:spTree>
    <p:extLst>
      <p:ext uri="{BB962C8B-B14F-4D97-AF65-F5344CB8AC3E}">
        <p14:creationId xmlns:p14="http://schemas.microsoft.com/office/powerpoint/2010/main" val="416387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DC9F2E2-45BD-4184-ADE2-0BB19EC27AAF}" type="datetime1">
              <a:rPr kumimoji="1" lang="ja-JP" altLang="en-US" smtClean="0"/>
              <a:t>2026/2/13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8AB8F0-694D-4B34-BE21-6320F792E587}" type="slidenum">
              <a:rPr kumimoji="1" lang="ja-JP" altLang="en-US" smtClean="0"/>
              <a:t>‹#›</a:t>
            </a:fld>
            <a:endParaRPr kumimoji="1" lang="ja-JP" altLang="en-US"/>
          </a:p>
        </p:txBody>
      </p:sp>
    </p:spTree>
    <p:extLst>
      <p:ext uri="{BB962C8B-B14F-4D97-AF65-F5344CB8AC3E}">
        <p14:creationId xmlns:p14="http://schemas.microsoft.com/office/powerpoint/2010/main" val="10766344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5" name="図 4" descr="hmtTemp.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46430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Rectangle 9"/>
          <p:cNvSpPr>
            <a:spLocks noGrp="1" noChangeArrowheads="1"/>
          </p:cNvSpPr>
          <p:nvPr>
            <p:ph type="sldNum" sz="quarter" idx="10"/>
          </p:nvPr>
        </p:nvSpPr>
        <p:spPr/>
        <p:txBody>
          <a:bodyPr/>
          <a:lstStyle>
            <a:lvl1pPr>
              <a:defRPr/>
            </a:lvl1pPr>
          </a:lstStyle>
          <a:p>
            <a:pPr>
              <a:defRPr/>
            </a:pPr>
            <a:fld id="{94EFDE32-B894-4A8C-A892-38996029935E}" type="slidenum">
              <a:rPr lang="en-US" altLang="ja-JP"/>
              <a:pPr>
                <a:defRPr/>
              </a:pPr>
              <a:t>‹#›</a:t>
            </a:fld>
            <a:endParaRPr lang="en-US" altLang="ja-JP" dirty="0"/>
          </a:p>
        </p:txBody>
      </p:sp>
    </p:spTree>
    <p:extLst>
      <p:ext uri="{BB962C8B-B14F-4D97-AF65-F5344CB8AC3E}">
        <p14:creationId xmlns:p14="http://schemas.microsoft.com/office/powerpoint/2010/main" val="2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4" name="図 5" descr="line3.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831850"/>
            <a:ext cx="91440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5" descr="hmtTemp.gi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46430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0" y="119029"/>
            <a:ext cx="9144000" cy="706438"/>
          </a:xfrm>
        </p:spPr>
        <p:txBody>
          <a:bodyPr/>
          <a:lstStyle/>
          <a:p>
            <a:r>
              <a:rPr lang="ja-JP" altLang="en-US" dirty="0"/>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9"/>
          <p:cNvSpPr>
            <a:spLocks noGrp="1" noChangeArrowheads="1"/>
          </p:cNvSpPr>
          <p:nvPr>
            <p:ph type="sldNum" sz="quarter" idx="10"/>
          </p:nvPr>
        </p:nvSpPr>
        <p:spPr/>
        <p:txBody>
          <a:bodyPr/>
          <a:lstStyle>
            <a:lvl1pPr>
              <a:defRPr/>
            </a:lvl1pPr>
          </a:lstStyle>
          <a:p>
            <a:pPr>
              <a:defRPr/>
            </a:pPr>
            <a:fld id="{3A27761E-823C-4669-BC34-F95370FE05F7}" type="slidenum">
              <a:rPr lang="en-US" altLang="ja-JP"/>
              <a:pPr>
                <a:defRPr/>
              </a:pPr>
              <a:t>‹#›</a:t>
            </a:fld>
            <a:endParaRPr lang="en-US" altLang="ja-JP" dirty="0"/>
          </a:p>
        </p:txBody>
      </p:sp>
    </p:spTree>
    <p:extLst>
      <p:ext uri="{BB962C8B-B14F-4D97-AF65-F5344CB8AC3E}">
        <p14:creationId xmlns:p14="http://schemas.microsoft.com/office/powerpoint/2010/main" val="12216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4" name="図 4" descr="hmtTemp.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46430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縦書きタイトル 1"/>
          <p:cNvSpPr>
            <a:spLocks noGrp="1"/>
          </p:cNvSpPr>
          <p:nvPr>
            <p:ph type="title" orient="vert"/>
          </p:nvPr>
        </p:nvSpPr>
        <p:spPr>
          <a:xfrm>
            <a:off x="6629400" y="260350"/>
            <a:ext cx="2057400" cy="6121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60350"/>
            <a:ext cx="6019800" cy="6121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9"/>
          <p:cNvSpPr>
            <a:spLocks noGrp="1" noChangeArrowheads="1"/>
          </p:cNvSpPr>
          <p:nvPr>
            <p:ph type="sldNum" sz="quarter" idx="10"/>
          </p:nvPr>
        </p:nvSpPr>
        <p:spPr/>
        <p:txBody>
          <a:bodyPr/>
          <a:lstStyle>
            <a:lvl1pPr>
              <a:defRPr/>
            </a:lvl1pPr>
          </a:lstStyle>
          <a:p>
            <a:pPr>
              <a:defRPr/>
            </a:pPr>
            <a:fld id="{15BC2710-08C8-468D-A238-CBB7A47E1DD1}" type="slidenum">
              <a:rPr lang="en-US" altLang="ja-JP"/>
              <a:pPr>
                <a:defRPr/>
              </a:pPr>
              <a:t>‹#›</a:t>
            </a:fld>
            <a:endParaRPr lang="en-US" altLang="ja-JP" dirty="0"/>
          </a:p>
        </p:txBody>
      </p:sp>
    </p:spTree>
    <p:extLst>
      <p:ext uri="{BB962C8B-B14F-4D97-AF65-F5344CB8AC3E}">
        <p14:creationId xmlns:p14="http://schemas.microsoft.com/office/powerpoint/2010/main" val="7461849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pic>
        <p:nvPicPr>
          <p:cNvPr id="23" name="Picture 5"/>
          <p:cNvPicPr>
            <a:picLocks noChangeArrowheads="1"/>
          </p:cNvPicPr>
          <p:nvPr userDrawn="1"/>
        </p:nvPicPr>
        <p:blipFill>
          <a:blip r:embed="rId2">
            <a:extLst>
              <a:ext uri="{BEBA8EAE-BF5A-486C-A8C5-ECC9F3942E4B}">
                <a14:imgProps xmlns:a14="http://schemas.microsoft.com/office/drawing/2010/main">
                  <a14:imgLayer r:embed="rId3">
                    <a14:imgEffect>
                      <a14:artisticBlur/>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6057588"/>
            <a:ext cx="9144000" cy="8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9"/>
          <p:cNvSpPr>
            <a:spLocks noChangeArrowheads="1"/>
          </p:cNvSpPr>
          <p:nvPr/>
        </p:nvSpPr>
        <p:spPr bwMode="auto">
          <a:xfrm>
            <a:off x="6715126" y="6581775"/>
            <a:ext cx="2428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3" tIns="45682" rIns="91373" bIns="45682"/>
          <a:lstStyle/>
          <a:p>
            <a:pPr defTabSz="457200"/>
            <a:endParaRPr kumimoji="0" lang="en-US" altLang="ja-JP" sz="1200">
              <a:solidFill>
                <a:srgbClr val="000000"/>
              </a:solidFill>
              <a:latin typeface="Arial" charset="0"/>
              <a:cs typeface="ＭＳ Ｐゴシック" charset="0"/>
            </a:endParaRPr>
          </a:p>
        </p:txBody>
      </p:sp>
      <p:pic>
        <p:nvPicPr>
          <p:cNvPr id="3" name="Picture 5"/>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404664"/>
            <a:ext cx="91440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userDrawn="1"/>
        </p:nvSpPr>
        <p:spPr bwMode="auto">
          <a:xfrm>
            <a:off x="0" y="1041252"/>
            <a:ext cx="9144000" cy="627062"/>
          </a:xfrm>
          <a:prstGeom prst="rect">
            <a:avLst/>
          </a:prstGeom>
          <a:noFill/>
          <a:ln w="9525">
            <a:noFill/>
            <a:miter lim="800000"/>
            <a:headEnd/>
            <a:tailEnd/>
          </a:ln>
        </p:spPr>
        <p:txBody>
          <a:bodyPr lIns="91373" tIns="45682" rIns="91373" bIns="45682" anchor="ctr"/>
          <a:lstStyle/>
          <a:p>
            <a:pPr algn="r" defTabSz="457200" eaLnBrk="0" hangingPunct="0">
              <a:lnSpc>
                <a:spcPct val="150000"/>
              </a:lnSpc>
              <a:defRPr/>
            </a:pPr>
            <a:endParaRPr kumimoji="0" lang="en-US" altLang="ja-JP" kern="0" dirty="0">
              <a:solidFill>
                <a:prstClr val="white"/>
              </a:solidFill>
              <a:effectLst>
                <a:outerShdw blurRad="50800" dist="38100" dir="2700000" algn="tl" rotWithShape="0">
                  <a:prstClr val="black">
                    <a:alpha val="40000"/>
                  </a:prstClr>
                </a:outerShdw>
              </a:effectLst>
              <a:latin typeface="Neuropol" pitchFamily="34" charset="0"/>
              <a:cs typeface="ＭＳ Ｐゴシック" charset="0"/>
            </a:endParaRPr>
          </a:p>
          <a:p>
            <a:pPr algn="r" defTabSz="457200" eaLnBrk="0" hangingPunct="0">
              <a:lnSpc>
                <a:spcPct val="150000"/>
              </a:lnSpc>
              <a:defRPr/>
            </a:pPr>
            <a:endParaRPr kumimoji="0" lang="en-US" altLang="ja-JP" sz="2000" kern="0" dirty="0">
              <a:solidFill>
                <a:prstClr val="white"/>
              </a:solidFill>
              <a:effectLst>
                <a:outerShdw blurRad="50800" dist="38100" dir="2700000" algn="tl" rotWithShape="0">
                  <a:prstClr val="black">
                    <a:alpha val="40000"/>
                  </a:prstClr>
                </a:outerShdw>
              </a:effectLst>
              <a:latin typeface="Neuropol" pitchFamily="34" charset="0"/>
              <a:cs typeface="ＭＳ Ｐゴシック" charset="0"/>
            </a:endParaRPr>
          </a:p>
          <a:p>
            <a:pPr algn="r" defTabSz="457200" eaLnBrk="0" hangingPunct="0">
              <a:lnSpc>
                <a:spcPct val="150000"/>
              </a:lnSpc>
              <a:defRPr/>
            </a:pPr>
            <a:endParaRPr kumimoji="0" lang="en-US" altLang="ja-JP" sz="2000" kern="0" dirty="0">
              <a:solidFill>
                <a:prstClr val="white"/>
              </a:solidFill>
              <a:effectLst>
                <a:outerShdw blurRad="50800" dist="38100" dir="2700000" algn="tl" rotWithShape="0">
                  <a:prstClr val="black">
                    <a:alpha val="40000"/>
                  </a:prstClr>
                </a:outerShdw>
              </a:effectLst>
              <a:latin typeface="Neuropol" pitchFamily="34" charset="0"/>
              <a:cs typeface="ＭＳ Ｐゴシック" charset="0"/>
            </a:endParaRPr>
          </a:p>
        </p:txBody>
      </p:sp>
      <p:sp>
        <p:nvSpPr>
          <p:cNvPr id="5" name="サブタイトル 2"/>
          <p:cNvSpPr txBox="1">
            <a:spLocks/>
          </p:cNvSpPr>
          <p:nvPr userDrawn="1"/>
        </p:nvSpPr>
        <p:spPr bwMode="auto">
          <a:xfrm>
            <a:off x="933451" y="4035425"/>
            <a:ext cx="7277100" cy="1130300"/>
          </a:xfrm>
          <a:prstGeom prst="rect">
            <a:avLst/>
          </a:prstGeom>
          <a:noFill/>
          <a:ln w="9525">
            <a:noFill/>
            <a:miter lim="800000"/>
            <a:headEnd/>
            <a:tailEnd/>
          </a:ln>
        </p:spPr>
        <p:txBody>
          <a:bodyPr lIns="91373" tIns="45682" rIns="91373" bIns="45682"/>
          <a:lstStyle/>
          <a:p>
            <a:pPr algn="ctr" defTabSz="4172055">
              <a:defRPr/>
            </a:pPr>
            <a:endParaRPr kumimoji="0" lang="en-US" altLang="ja-JP" sz="1100" dirty="0">
              <a:solidFill>
                <a:srgbClr val="66CCFF">
                  <a:lumMod val="25000"/>
                </a:srgbClr>
              </a:solidFill>
              <a:effectLst>
                <a:outerShdw blurRad="38100" dist="38100" dir="2700000" algn="tl">
                  <a:srgbClr val="000000">
                    <a:alpha val="43137"/>
                  </a:srgbClr>
                </a:outerShdw>
              </a:effectLst>
              <a:cs typeface="ＭＳ Ｐゴシック" charset="0"/>
            </a:endParaRPr>
          </a:p>
        </p:txBody>
      </p:sp>
      <p:sp>
        <p:nvSpPr>
          <p:cNvPr id="6" name="Rectangle 2"/>
          <p:cNvSpPr>
            <a:spLocks noChangeArrowheads="1"/>
          </p:cNvSpPr>
          <p:nvPr userDrawn="1"/>
        </p:nvSpPr>
        <p:spPr bwMode="auto">
          <a:xfrm>
            <a:off x="152400" y="1193652"/>
            <a:ext cx="9144000" cy="627062"/>
          </a:xfrm>
          <a:prstGeom prst="rect">
            <a:avLst/>
          </a:prstGeom>
          <a:noFill/>
          <a:ln w="9525">
            <a:noFill/>
            <a:miter lim="800000"/>
            <a:headEnd/>
            <a:tailEnd/>
          </a:ln>
        </p:spPr>
        <p:txBody>
          <a:bodyPr lIns="91373" tIns="45682" rIns="91373" bIns="45682" anchor="ctr"/>
          <a:lstStyle/>
          <a:p>
            <a:pPr algn="r" defTabSz="457200" eaLnBrk="0" hangingPunct="0">
              <a:lnSpc>
                <a:spcPct val="150000"/>
              </a:lnSpc>
              <a:defRPr/>
            </a:pPr>
            <a:endParaRPr kumimoji="0" lang="en-US" altLang="ja-JP" kern="0" dirty="0">
              <a:solidFill>
                <a:prstClr val="white"/>
              </a:solidFill>
              <a:effectLst>
                <a:outerShdw blurRad="50800" dist="38100" dir="2700000" algn="tl" rotWithShape="0">
                  <a:prstClr val="black">
                    <a:alpha val="40000"/>
                  </a:prstClr>
                </a:outerShdw>
              </a:effectLst>
              <a:latin typeface="Neuropol" pitchFamily="34" charset="0"/>
              <a:cs typeface="ＭＳ Ｐゴシック" charset="0"/>
            </a:endParaRPr>
          </a:p>
          <a:p>
            <a:pPr algn="r" defTabSz="457200" eaLnBrk="0" hangingPunct="0">
              <a:lnSpc>
                <a:spcPct val="150000"/>
              </a:lnSpc>
              <a:defRPr/>
            </a:pPr>
            <a:endParaRPr kumimoji="0" lang="en-US" altLang="ja-JP" sz="2000" kern="0" dirty="0">
              <a:solidFill>
                <a:prstClr val="white"/>
              </a:solidFill>
              <a:effectLst>
                <a:outerShdw blurRad="50800" dist="38100" dir="2700000" algn="tl" rotWithShape="0">
                  <a:prstClr val="black">
                    <a:alpha val="40000"/>
                  </a:prstClr>
                </a:outerShdw>
              </a:effectLst>
              <a:latin typeface="Neuropol" pitchFamily="34" charset="0"/>
              <a:cs typeface="ＭＳ Ｐゴシック" charset="0"/>
            </a:endParaRPr>
          </a:p>
          <a:p>
            <a:pPr algn="r" defTabSz="457200" eaLnBrk="0" hangingPunct="0">
              <a:lnSpc>
                <a:spcPct val="150000"/>
              </a:lnSpc>
              <a:defRPr/>
            </a:pPr>
            <a:endParaRPr kumimoji="0" lang="en-US" altLang="ja-JP" sz="2000" kern="0" dirty="0">
              <a:solidFill>
                <a:prstClr val="white"/>
              </a:solidFill>
              <a:effectLst>
                <a:outerShdw blurRad="50800" dist="38100" dir="2700000" algn="tl" rotWithShape="0">
                  <a:prstClr val="black">
                    <a:alpha val="40000"/>
                  </a:prstClr>
                </a:outerShdw>
              </a:effectLst>
              <a:latin typeface="Neuropol" pitchFamily="34" charset="0"/>
              <a:cs typeface="ＭＳ Ｐゴシック" charset="0"/>
            </a:endParaRPr>
          </a:p>
        </p:txBody>
      </p:sp>
      <p:grpSp>
        <p:nvGrpSpPr>
          <p:cNvPr id="12" name="グループ化 13"/>
          <p:cNvGrpSpPr/>
          <p:nvPr userDrawn="1"/>
        </p:nvGrpSpPr>
        <p:grpSpPr>
          <a:xfrm>
            <a:off x="1" y="1018970"/>
            <a:ext cx="9136498" cy="671650"/>
            <a:chOff x="4762" y="2320445"/>
            <a:chExt cx="9887126" cy="684388"/>
          </a:xfrm>
          <a:effectLst>
            <a:reflection blurRad="6350" stA="50000" endA="300" endPos="55500" dist="50800" dir="5400000" sy="-100000" algn="bl" rotWithShape="0"/>
          </a:effectLst>
        </p:grpSpPr>
        <p:sp>
          <p:nvSpPr>
            <p:cNvPr id="13" name="フリーフォーム 12"/>
            <p:cNvSpPr/>
            <p:nvPr/>
          </p:nvSpPr>
          <p:spPr bwMode="auto">
            <a:xfrm flipH="1">
              <a:off x="944432" y="2449470"/>
              <a:ext cx="817083" cy="555363"/>
            </a:xfrm>
            <a:custGeom>
              <a:avLst/>
              <a:gdLst>
                <a:gd name="connsiteX0" fmla="*/ 0 w 4496500"/>
                <a:gd name="connsiteY0" fmla="*/ 1585519 h 3143139"/>
                <a:gd name="connsiteX1" fmla="*/ 1283516 w 4496500"/>
                <a:gd name="connsiteY1" fmla="*/ 2080470 h 3143139"/>
                <a:gd name="connsiteX2" fmla="*/ 2902591 w 4496500"/>
                <a:gd name="connsiteY2" fmla="*/ 3095538 h 3143139"/>
                <a:gd name="connsiteX3" fmla="*/ 3909270 w 4496500"/>
                <a:gd name="connsiteY3" fmla="*/ 394283 h 3143139"/>
                <a:gd name="connsiteX4" fmla="*/ 4496500 w 4496500"/>
                <a:gd name="connsiteY4" fmla="*/ 0 h 3143139"/>
                <a:gd name="connsiteX0" fmla="*/ 0 w 4496500"/>
                <a:gd name="connsiteY0" fmla="*/ 1585519 h 3143792"/>
                <a:gd name="connsiteX1" fmla="*/ 1283516 w 4496500"/>
                <a:gd name="connsiteY1" fmla="*/ 2080470 h 3143792"/>
                <a:gd name="connsiteX2" fmla="*/ 2902591 w 4496500"/>
                <a:gd name="connsiteY2" fmla="*/ 3095538 h 3143792"/>
                <a:gd name="connsiteX3" fmla="*/ 3999758 w 4496500"/>
                <a:gd name="connsiteY3" fmla="*/ 379995 h 3143792"/>
                <a:gd name="connsiteX4" fmla="*/ 4496500 w 4496500"/>
                <a:gd name="connsiteY4" fmla="*/ 0 h 3143792"/>
                <a:gd name="connsiteX0" fmla="*/ 0 w 4496500"/>
                <a:gd name="connsiteY0" fmla="*/ 1585519 h 3162023"/>
                <a:gd name="connsiteX1" fmla="*/ 1283516 w 4496500"/>
                <a:gd name="connsiteY1" fmla="*/ 2080470 h 3162023"/>
                <a:gd name="connsiteX2" fmla="*/ 2902591 w 4496500"/>
                <a:gd name="connsiteY2" fmla="*/ 3095538 h 3162023"/>
                <a:gd name="connsiteX3" fmla="*/ 4496500 w 4496500"/>
                <a:gd name="connsiteY3" fmla="*/ 0 h 3162023"/>
                <a:gd name="connsiteX0" fmla="*/ 0 w 4467925"/>
                <a:gd name="connsiteY0" fmla="*/ 1585519 h 3162023"/>
                <a:gd name="connsiteX1" fmla="*/ 1254941 w 4467925"/>
                <a:gd name="connsiteY1" fmla="*/ 2080470 h 3162023"/>
                <a:gd name="connsiteX2" fmla="*/ 2874016 w 4467925"/>
                <a:gd name="connsiteY2" fmla="*/ 3095538 h 3162023"/>
                <a:gd name="connsiteX3" fmla="*/ 4467925 w 4467925"/>
                <a:gd name="connsiteY3" fmla="*/ 0 h 3162023"/>
                <a:gd name="connsiteX0" fmla="*/ 0 w 4467925"/>
                <a:gd name="connsiteY0" fmla="*/ 1585519 h 3162023"/>
                <a:gd name="connsiteX1" fmla="*/ 1254941 w 4467925"/>
                <a:gd name="connsiteY1" fmla="*/ 2080470 h 3162023"/>
                <a:gd name="connsiteX2" fmla="*/ 2874016 w 4467925"/>
                <a:gd name="connsiteY2" fmla="*/ 3095538 h 3162023"/>
                <a:gd name="connsiteX3" fmla="*/ 4467925 w 4467925"/>
                <a:gd name="connsiteY3" fmla="*/ 0 h 3162023"/>
                <a:gd name="connsiteX0" fmla="*/ 0 w 4467925"/>
                <a:gd name="connsiteY0" fmla="*/ 1585519 h 3196408"/>
                <a:gd name="connsiteX1" fmla="*/ 1626416 w 4467925"/>
                <a:gd name="connsiteY1" fmla="*/ 2366220 h 3196408"/>
                <a:gd name="connsiteX2" fmla="*/ 2874016 w 4467925"/>
                <a:gd name="connsiteY2" fmla="*/ 3095538 h 3196408"/>
                <a:gd name="connsiteX3" fmla="*/ 4467925 w 4467925"/>
                <a:gd name="connsiteY3" fmla="*/ 0 h 3196408"/>
                <a:gd name="connsiteX0" fmla="*/ 0 w 4467925"/>
                <a:gd name="connsiteY0" fmla="*/ 1585519 h 3249598"/>
                <a:gd name="connsiteX1" fmla="*/ 1626416 w 4467925"/>
                <a:gd name="connsiteY1" fmla="*/ 2366220 h 3249598"/>
                <a:gd name="connsiteX2" fmla="*/ 2845441 w 4467925"/>
                <a:gd name="connsiteY2" fmla="*/ 3152688 h 3249598"/>
                <a:gd name="connsiteX3" fmla="*/ 4467925 w 4467925"/>
                <a:gd name="connsiteY3" fmla="*/ 0 h 3249598"/>
                <a:gd name="connsiteX0" fmla="*/ 0 w 4467925"/>
                <a:gd name="connsiteY0" fmla="*/ 1585519 h 3154445"/>
                <a:gd name="connsiteX1" fmla="*/ 1626416 w 4467925"/>
                <a:gd name="connsiteY1" fmla="*/ 2366220 h 3154445"/>
                <a:gd name="connsiteX2" fmla="*/ 2845441 w 4467925"/>
                <a:gd name="connsiteY2" fmla="*/ 3152688 h 3154445"/>
                <a:gd name="connsiteX3" fmla="*/ 4467925 w 4467925"/>
                <a:gd name="connsiteY3" fmla="*/ 0 h 3154445"/>
                <a:gd name="connsiteX0" fmla="*/ 0 w 4434588"/>
                <a:gd name="connsiteY0" fmla="*/ 1580756 h 3244554"/>
                <a:gd name="connsiteX1" fmla="*/ 1626416 w 4434588"/>
                <a:gd name="connsiteY1" fmla="*/ 2361457 h 3244554"/>
                <a:gd name="connsiteX2" fmla="*/ 2845441 w 4434588"/>
                <a:gd name="connsiteY2" fmla="*/ 3147925 h 3244554"/>
                <a:gd name="connsiteX3" fmla="*/ 4434588 w 4434588"/>
                <a:gd name="connsiteY3" fmla="*/ 0 h 3244554"/>
                <a:gd name="connsiteX0" fmla="*/ 0 w 4434588"/>
                <a:gd name="connsiteY0" fmla="*/ 1580756 h 3244554"/>
                <a:gd name="connsiteX1" fmla="*/ 1626416 w 4434588"/>
                <a:gd name="connsiteY1" fmla="*/ 2361457 h 3244554"/>
                <a:gd name="connsiteX2" fmla="*/ 2845441 w 4434588"/>
                <a:gd name="connsiteY2" fmla="*/ 3147925 h 3244554"/>
                <a:gd name="connsiteX3" fmla="*/ 4434588 w 4434588"/>
                <a:gd name="connsiteY3" fmla="*/ 0 h 3244554"/>
                <a:gd name="connsiteX0" fmla="*/ 0 w 4477450"/>
                <a:gd name="connsiteY0" fmla="*/ 1556943 h 3219338"/>
                <a:gd name="connsiteX1" fmla="*/ 1626416 w 4477450"/>
                <a:gd name="connsiteY1" fmla="*/ 2337644 h 3219338"/>
                <a:gd name="connsiteX2" fmla="*/ 2845441 w 4477450"/>
                <a:gd name="connsiteY2" fmla="*/ 3124112 h 3219338"/>
                <a:gd name="connsiteX3" fmla="*/ 4477450 w 4477450"/>
                <a:gd name="connsiteY3" fmla="*/ 0 h 3219338"/>
                <a:gd name="connsiteX0" fmla="*/ 0 w 4477450"/>
                <a:gd name="connsiteY0" fmla="*/ 1556943 h 2939904"/>
                <a:gd name="connsiteX1" fmla="*/ 1626416 w 4477450"/>
                <a:gd name="connsiteY1" fmla="*/ 2337644 h 2939904"/>
                <a:gd name="connsiteX2" fmla="*/ 3355029 w 4477450"/>
                <a:gd name="connsiteY2" fmla="*/ 2819312 h 2939904"/>
                <a:gd name="connsiteX3" fmla="*/ 4477450 w 4477450"/>
                <a:gd name="connsiteY3" fmla="*/ 0 h 2939904"/>
                <a:gd name="connsiteX0" fmla="*/ 0 w 4477450"/>
                <a:gd name="connsiteY0" fmla="*/ 1556943 h 2857618"/>
                <a:gd name="connsiteX1" fmla="*/ 1626416 w 4477450"/>
                <a:gd name="connsiteY1" fmla="*/ 2337644 h 2857618"/>
                <a:gd name="connsiteX2" fmla="*/ 3355029 w 4477450"/>
                <a:gd name="connsiteY2" fmla="*/ 2819312 h 2857618"/>
                <a:gd name="connsiteX3" fmla="*/ 4477450 w 4477450"/>
                <a:gd name="connsiteY3" fmla="*/ 0 h 2857618"/>
                <a:gd name="connsiteX0" fmla="*/ 0 w 4477450"/>
                <a:gd name="connsiteY0" fmla="*/ 1556943 h 3044448"/>
                <a:gd name="connsiteX1" fmla="*/ 1626416 w 4477450"/>
                <a:gd name="connsiteY1" fmla="*/ 2337644 h 3044448"/>
                <a:gd name="connsiteX2" fmla="*/ 2864491 w 4477450"/>
                <a:gd name="connsiteY2" fmla="*/ 3014574 h 3044448"/>
                <a:gd name="connsiteX3" fmla="*/ 4477450 w 4477450"/>
                <a:gd name="connsiteY3" fmla="*/ 0 h 3044448"/>
                <a:gd name="connsiteX0" fmla="*/ 0 w 4477450"/>
                <a:gd name="connsiteY0" fmla="*/ 1556943 h 3014697"/>
                <a:gd name="connsiteX1" fmla="*/ 1626416 w 4477450"/>
                <a:gd name="connsiteY1" fmla="*/ 2337644 h 3014697"/>
                <a:gd name="connsiteX2" fmla="*/ 2864491 w 4477450"/>
                <a:gd name="connsiteY2" fmla="*/ 3014574 h 3014697"/>
                <a:gd name="connsiteX3" fmla="*/ 4477450 w 4477450"/>
                <a:gd name="connsiteY3" fmla="*/ 0 h 3014697"/>
                <a:gd name="connsiteX0" fmla="*/ 0 w 4477450"/>
                <a:gd name="connsiteY0" fmla="*/ 1556943 h 3067411"/>
                <a:gd name="connsiteX1" fmla="*/ 950141 w 4477450"/>
                <a:gd name="connsiteY1" fmla="*/ 1894731 h 3067411"/>
                <a:gd name="connsiteX2" fmla="*/ 2864491 w 4477450"/>
                <a:gd name="connsiteY2" fmla="*/ 3014574 h 3067411"/>
                <a:gd name="connsiteX3" fmla="*/ 4477450 w 4477450"/>
                <a:gd name="connsiteY3" fmla="*/ 0 h 3067411"/>
                <a:gd name="connsiteX0" fmla="*/ 0 w 4477450"/>
                <a:gd name="connsiteY0" fmla="*/ 1556943 h 3059722"/>
                <a:gd name="connsiteX1" fmla="*/ 850128 w 4477450"/>
                <a:gd name="connsiteY1" fmla="*/ 1794719 h 3059722"/>
                <a:gd name="connsiteX2" fmla="*/ 2864491 w 4477450"/>
                <a:gd name="connsiteY2" fmla="*/ 3014574 h 3059722"/>
                <a:gd name="connsiteX3" fmla="*/ 4477450 w 4477450"/>
                <a:gd name="connsiteY3" fmla="*/ 0 h 3059722"/>
                <a:gd name="connsiteX0" fmla="*/ 0 w 4477450"/>
                <a:gd name="connsiteY0" fmla="*/ 1556943 h 3064426"/>
                <a:gd name="connsiteX1" fmla="*/ 850128 w 4477450"/>
                <a:gd name="connsiteY1" fmla="*/ 1794719 h 3064426"/>
                <a:gd name="connsiteX2" fmla="*/ 2864491 w 4477450"/>
                <a:gd name="connsiteY2" fmla="*/ 3014574 h 3064426"/>
                <a:gd name="connsiteX3" fmla="*/ 4477450 w 4477450"/>
                <a:gd name="connsiteY3" fmla="*/ 0 h 3064426"/>
                <a:gd name="connsiteX0" fmla="*/ 0 w 4477450"/>
                <a:gd name="connsiteY0" fmla="*/ 1556943 h 3046204"/>
                <a:gd name="connsiteX1" fmla="*/ 2864491 w 4477450"/>
                <a:gd name="connsiteY1" fmla="*/ 3014574 h 3046204"/>
                <a:gd name="connsiteX2" fmla="*/ 4477450 w 4477450"/>
                <a:gd name="connsiteY2" fmla="*/ 0 h 3046204"/>
                <a:gd name="connsiteX0" fmla="*/ 0 w 4477450"/>
                <a:gd name="connsiteY0" fmla="*/ 1556943 h 3046204"/>
                <a:gd name="connsiteX1" fmla="*/ 2864491 w 4477450"/>
                <a:gd name="connsiteY1" fmla="*/ 3014574 h 3046204"/>
                <a:gd name="connsiteX2" fmla="*/ 4477450 w 4477450"/>
                <a:gd name="connsiteY2" fmla="*/ 0 h 3046204"/>
                <a:gd name="connsiteX0" fmla="*/ 0 w 4477450"/>
                <a:gd name="connsiteY0" fmla="*/ 1556943 h 3015900"/>
                <a:gd name="connsiteX1" fmla="*/ 2864491 w 4477450"/>
                <a:gd name="connsiteY1" fmla="*/ 3014574 h 3015900"/>
                <a:gd name="connsiteX2" fmla="*/ 4477450 w 4477450"/>
                <a:gd name="connsiteY2" fmla="*/ 0 h 3015900"/>
                <a:gd name="connsiteX0" fmla="*/ 0 w 4477450"/>
                <a:gd name="connsiteY0" fmla="*/ 1556943 h 3014574"/>
                <a:gd name="connsiteX1" fmla="*/ 2864491 w 4477450"/>
                <a:gd name="connsiteY1" fmla="*/ 3014574 h 3014574"/>
                <a:gd name="connsiteX2" fmla="*/ 4477450 w 4477450"/>
                <a:gd name="connsiteY2" fmla="*/ 0 h 3014574"/>
                <a:gd name="connsiteX0" fmla="*/ 0 w 4477450"/>
                <a:gd name="connsiteY0" fmla="*/ 1556943 h 3015900"/>
                <a:gd name="connsiteX1" fmla="*/ 2864491 w 4477450"/>
                <a:gd name="connsiteY1" fmla="*/ 3014574 h 3015900"/>
                <a:gd name="connsiteX2" fmla="*/ 4477450 w 4477450"/>
                <a:gd name="connsiteY2" fmla="*/ 0 h 3015900"/>
                <a:gd name="connsiteX0" fmla="*/ 0 w 4477450"/>
                <a:gd name="connsiteY0" fmla="*/ 1556943 h 3034929"/>
                <a:gd name="connsiteX1" fmla="*/ 2816866 w 4477450"/>
                <a:gd name="connsiteY1" fmla="*/ 3033624 h 3034929"/>
                <a:gd name="connsiteX2" fmla="*/ 4477450 w 4477450"/>
                <a:gd name="connsiteY2" fmla="*/ 0 h 3034929"/>
                <a:gd name="connsiteX0" fmla="*/ 0 w 4477450"/>
                <a:gd name="connsiteY0" fmla="*/ 1556943 h 3034432"/>
                <a:gd name="connsiteX1" fmla="*/ 2816866 w 4477450"/>
                <a:gd name="connsiteY1" fmla="*/ 3033624 h 3034432"/>
                <a:gd name="connsiteX2" fmla="*/ 4477450 w 4477450"/>
                <a:gd name="connsiteY2" fmla="*/ 0 h 3034432"/>
                <a:gd name="connsiteX0" fmla="*/ 0 w 4477450"/>
                <a:gd name="connsiteY0" fmla="*/ 1556943 h 3034432"/>
                <a:gd name="connsiteX1" fmla="*/ 2816866 w 4477450"/>
                <a:gd name="connsiteY1" fmla="*/ 3033624 h 3034432"/>
                <a:gd name="connsiteX2" fmla="*/ 4477450 w 4477450"/>
                <a:gd name="connsiteY2" fmla="*/ 0 h 3034432"/>
                <a:gd name="connsiteX0" fmla="*/ 0 w 4477450"/>
                <a:gd name="connsiteY0" fmla="*/ 1556943 h 3033697"/>
                <a:gd name="connsiteX1" fmla="*/ 2816866 w 4477450"/>
                <a:gd name="connsiteY1" fmla="*/ 3033624 h 3033697"/>
                <a:gd name="connsiteX2" fmla="*/ 4477450 w 4477450"/>
                <a:gd name="connsiteY2" fmla="*/ 0 h 3033697"/>
                <a:gd name="connsiteX0" fmla="*/ 0 w 4477450"/>
                <a:gd name="connsiteY0" fmla="*/ 1556943 h 3037619"/>
                <a:gd name="connsiteX1" fmla="*/ 2816866 w 4477450"/>
                <a:gd name="connsiteY1" fmla="*/ 3033624 h 3037619"/>
                <a:gd name="connsiteX2" fmla="*/ 4477450 w 4477450"/>
                <a:gd name="connsiteY2" fmla="*/ 0 h 3037619"/>
                <a:gd name="connsiteX0" fmla="*/ 0 w 4477450"/>
                <a:gd name="connsiteY0" fmla="*/ 1556943 h 3033722"/>
                <a:gd name="connsiteX1" fmla="*/ 2816866 w 4477450"/>
                <a:gd name="connsiteY1" fmla="*/ 3033624 h 3033722"/>
                <a:gd name="connsiteX2" fmla="*/ 4477450 w 4477450"/>
                <a:gd name="connsiteY2" fmla="*/ 0 h 3033722"/>
                <a:gd name="connsiteX0" fmla="*/ 0 w 4477450"/>
                <a:gd name="connsiteY0" fmla="*/ 1556943 h 3100392"/>
                <a:gd name="connsiteX1" fmla="*/ 2854966 w 4477450"/>
                <a:gd name="connsiteY1" fmla="*/ 3100299 h 3100392"/>
                <a:gd name="connsiteX2" fmla="*/ 4477450 w 4477450"/>
                <a:gd name="connsiteY2" fmla="*/ 0 h 3100392"/>
                <a:gd name="connsiteX0" fmla="*/ 0 w 4467925"/>
                <a:gd name="connsiteY0" fmla="*/ 1556943 h 3130327"/>
                <a:gd name="connsiteX1" fmla="*/ 2854966 w 4467925"/>
                <a:gd name="connsiteY1" fmla="*/ 3100299 h 3130327"/>
                <a:gd name="connsiteX2" fmla="*/ 4467925 w 4467925"/>
                <a:gd name="connsiteY2" fmla="*/ 0 h 3130327"/>
                <a:gd name="connsiteX0" fmla="*/ 0 w 4467925"/>
                <a:gd name="connsiteY0" fmla="*/ 1556943 h 3130327"/>
                <a:gd name="connsiteX1" fmla="*/ 2854966 w 4467925"/>
                <a:gd name="connsiteY1" fmla="*/ 3100299 h 3130327"/>
                <a:gd name="connsiteX2" fmla="*/ 4467925 w 4467925"/>
                <a:gd name="connsiteY2" fmla="*/ 0 h 3130327"/>
                <a:gd name="connsiteX0" fmla="*/ 0 w 4467925"/>
                <a:gd name="connsiteY0" fmla="*/ 1556943 h 3083571"/>
                <a:gd name="connsiteX1" fmla="*/ 3112141 w 4467925"/>
                <a:gd name="connsiteY1" fmla="*/ 3052674 h 3083571"/>
                <a:gd name="connsiteX2" fmla="*/ 4467925 w 4467925"/>
                <a:gd name="connsiteY2" fmla="*/ 0 h 3083571"/>
                <a:gd name="connsiteX0" fmla="*/ 0 w 4467925"/>
                <a:gd name="connsiteY0" fmla="*/ 1556943 h 3079090"/>
                <a:gd name="connsiteX1" fmla="*/ 3112141 w 4467925"/>
                <a:gd name="connsiteY1" fmla="*/ 3052674 h 3079090"/>
                <a:gd name="connsiteX2" fmla="*/ 4467925 w 4467925"/>
                <a:gd name="connsiteY2" fmla="*/ 0 h 3079090"/>
                <a:gd name="connsiteX0" fmla="*/ 0 w 4467925"/>
                <a:gd name="connsiteY0" fmla="*/ 1556943 h 3050915"/>
                <a:gd name="connsiteX1" fmla="*/ 2988316 w 4467925"/>
                <a:gd name="connsiteY1" fmla="*/ 3024099 h 3050915"/>
                <a:gd name="connsiteX2" fmla="*/ 4467925 w 4467925"/>
                <a:gd name="connsiteY2" fmla="*/ 0 h 3050915"/>
                <a:gd name="connsiteX0" fmla="*/ 0 w 4467925"/>
                <a:gd name="connsiteY0" fmla="*/ 1556943 h 3074393"/>
                <a:gd name="connsiteX1" fmla="*/ 2869254 w 4467925"/>
                <a:gd name="connsiteY1" fmla="*/ 3047911 h 3074393"/>
                <a:gd name="connsiteX2" fmla="*/ 4467925 w 4467925"/>
                <a:gd name="connsiteY2" fmla="*/ 0 h 3074393"/>
                <a:gd name="connsiteX0" fmla="*/ 0 w 4467925"/>
                <a:gd name="connsiteY0" fmla="*/ 1556943 h 3048522"/>
                <a:gd name="connsiteX1" fmla="*/ 2869254 w 4467925"/>
                <a:gd name="connsiteY1" fmla="*/ 3047911 h 3048522"/>
                <a:gd name="connsiteX2" fmla="*/ 4467925 w 4467925"/>
                <a:gd name="connsiteY2" fmla="*/ 0 h 3048522"/>
                <a:gd name="connsiteX0" fmla="*/ 0 w 4467925"/>
                <a:gd name="connsiteY0" fmla="*/ 1556943 h 3048522"/>
                <a:gd name="connsiteX1" fmla="*/ 2869254 w 4467925"/>
                <a:gd name="connsiteY1" fmla="*/ 3047911 h 3048522"/>
                <a:gd name="connsiteX2" fmla="*/ 4467925 w 4467925"/>
                <a:gd name="connsiteY2" fmla="*/ 0 h 3048522"/>
                <a:gd name="connsiteX0" fmla="*/ 0 w 4467925"/>
                <a:gd name="connsiteY0" fmla="*/ 1556943 h 3048079"/>
                <a:gd name="connsiteX1" fmla="*/ 2869254 w 4467925"/>
                <a:gd name="connsiteY1" fmla="*/ 3047911 h 3048079"/>
                <a:gd name="connsiteX2" fmla="*/ 4467925 w 4467925"/>
                <a:gd name="connsiteY2" fmla="*/ 0 h 3048079"/>
                <a:gd name="connsiteX0" fmla="*/ 0 w 4467925"/>
                <a:gd name="connsiteY0" fmla="*/ 1556943 h 3048079"/>
                <a:gd name="connsiteX1" fmla="*/ 2869254 w 4467925"/>
                <a:gd name="connsiteY1" fmla="*/ 3047911 h 3048079"/>
                <a:gd name="connsiteX2" fmla="*/ 4467925 w 4467925"/>
                <a:gd name="connsiteY2" fmla="*/ 0 h 3048079"/>
                <a:gd name="connsiteX0" fmla="*/ 0 w 4467925"/>
                <a:gd name="connsiteY0" fmla="*/ 1556943 h 3047941"/>
                <a:gd name="connsiteX1" fmla="*/ 2869254 w 4467925"/>
                <a:gd name="connsiteY1" fmla="*/ 3047911 h 3047941"/>
                <a:gd name="connsiteX2" fmla="*/ 4467925 w 4467925"/>
                <a:gd name="connsiteY2" fmla="*/ 0 h 3047941"/>
                <a:gd name="connsiteX0" fmla="*/ 0 w 4467925"/>
                <a:gd name="connsiteY0" fmla="*/ 1556943 h 3047938"/>
                <a:gd name="connsiteX1" fmla="*/ 2869254 w 4467925"/>
                <a:gd name="connsiteY1" fmla="*/ 3047911 h 3047938"/>
                <a:gd name="connsiteX2" fmla="*/ 4467925 w 4467925"/>
                <a:gd name="connsiteY2" fmla="*/ 0 h 3047938"/>
                <a:gd name="connsiteX0" fmla="*/ 0 w 4467925"/>
                <a:gd name="connsiteY0" fmla="*/ 1556943 h 3047939"/>
                <a:gd name="connsiteX1" fmla="*/ 2869254 w 4467925"/>
                <a:gd name="connsiteY1" fmla="*/ 3047911 h 3047939"/>
                <a:gd name="connsiteX2" fmla="*/ 4467925 w 4467925"/>
                <a:gd name="connsiteY2" fmla="*/ 0 h 3047939"/>
                <a:gd name="connsiteX0" fmla="*/ 0 w 4467925"/>
                <a:gd name="connsiteY0" fmla="*/ 1556943 h 3047939"/>
                <a:gd name="connsiteX1" fmla="*/ 2869254 w 4467925"/>
                <a:gd name="connsiteY1" fmla="*/ 3047911 h 3047939"/>
                <a:gd name="connsiteX2" fmla="*/ 4467925 w 4467925"/>
                <a:gd name="connsiteY2" fmla="*/ 0 h 3047939"/>
                <a:gd name="connsiteX0" fmla="*/ 0 w 4467925"/>
                <a:gd name="connsiteY0" fmla="*/ 1556943 h 3047940"/>
                <a:gd name="connsiteX1" fmla="*/ 2869254 w 4467925"/>
                <a:gd name="connsiteY1" fmla="*/ 3047911 h 3047940"/>
                <a:gd name="connsiteX2" fmla="*/ 4467925 w 4467925"/>
                <a:gd name="connsiteY2" fmla="*/ 0 h 3047940"/>
                <a:gd name="connsiteX0" fmla="*/ 0 w 4467925"/>
                <a:gd name="connsiteY0" fmla="*/ 1556943 h 3047915"/>
                <a:gd name="connsiteX1" fmla="*/ 2869254 w 4467925"/>
                <a:gd name="connsiteY1" fmla="*/ 3047911 h 3047915"/>
                <a:gd name="connsiteX2" fmla="*/ 4467925 w 4467925"/>
                <a:gd name="connsiteY2" fmla="*/ 0 h 3047915"/>
                <a:gd name="connsiteX0" fmla="*/ 0 w 4467925"/>
                <a:gd name="connsiteY0" fmla="*/ 1556943 h 3047915"/>
                <a:gd name="connsiteX1" fmla="*/ 2869254 w 4467925"/>
                <a:gd name="connsiteY1" fmla="*/ 3047911 h 3047915"/>
                <a:gd name="connsiteX2" fmla="*/ 4467925 w 4467925"/>
                <a:gd name="connsiteY2" fmla="*/ 0 h 3047915"/>
                <a:gd name="connsiteX0" fmla="*/ 0 w 4467925"/>
                <a:gd name="connsiteY0" fmla="*/ 1556943 h 3014577"/>
                <a:gd name="connsiteX1" fmla="*/ 2859729 w 4467925"/>
                <a:gd name="connsiteY1" fmla="*/ 3014573 h 3014577"/>
                <a:gd name="connsiteX2" fmla="*/ 4467925 w 4467925"/>
                <a:gd name="connsiteY2" fmla="*/ 0 h 3014577"/>
                <a:gd name="connsiteX0" fmla="*/ 0 w 4467925"/>
                <a:gd name="connsiteY0" fmla="*/ 1556943 h 3014965"/>
                <a:gd name="connsiteX1" fmla="*/ 2859729 w 4467925"/>
                <a:gd name="connsiteY1" fmla="*/ 3014573 h 3014965"/>
                <a:gd name="connsiteX2" fmla="*/ 4467925 w 4467925"/>
                <a:gd name="connsiteY2" fmla="*/ 0 h 3014965"/>
                <a:gd name="connsiteX0" fmla="*/ 0 w 4467925"/>
                <a:gd name="connsiteY0" fmla="*/ 1556943 h 3014965"/>
                <a:gd name="connsiteX1" fmla="*/ 2859729 w 4467925"/>
                <a:gd name="connsiteY1" fmla="*/ 3014573 h 3014965"/>
                <a:gd name="connsiteX2" fmla="*/ 4467925 w 4467925"/>
                <a:gd name="connsiteY2" fmla="*/ 0 h 3014965"/>
                <a:gd name="connsiteX0" fmla="*/ 0 w 4467925"/>
                <a:gd name="connsiteY0" fmla="*/ 1556943 h 3014965"/>
                <a:gd name="connsiteX1" fmla="*/ 2840679 w 4467925"/>
                <a:gd name="connsiteY1" fmla="*/ 3014573 h 3014965"/>
                <a:gd name="connsiteX2" fmla="*/ 4467925 w 4467925"/>
                <a:gd name="connsiteY2" fmla="*/ 0 h 3014965"/>
                <a:gd name="connsiteX0" fmla="*/ 0 w 4467925"/>
                <a:gd name="connsiteY0" fmla="*/ 1556943 h 3014965"/>
                <a:gd name="connsiteX1" fmla="*/ 2840679 w 4467925"/>
                <a:gd name="connsiteY1" fmla="*/ 3014573 h 3014965"/>
                <a:gd name="connsiteX2" fmla="*/ 4467925 w 4467925"/>
                <a:gd name="connsiteY2" fmla="*/ 0 h 3014965"/>
                <a:gd name="connsiteX0" fmla="*/ 0 w 4467925"/>
                <a:gd name="connsiteY0" fmla="*/ 1556943 h 3014667"/>
                <a:gd name="connsiteX1" fmla="*/ 2840679 w 4467925"/>
                <a:gd name="connsiteY1" fmla="*/ 3014573 h 3014667"/>
                <a:gd name="connsiteX2" fmla="*/ 4467925 w 4467925"/>
                <a:gd name="connsiteY2" fmla="*/ 0 h 3014667"/>
                <a:gd name="connsiteX0" fmla="*/ 0 w 4467925"/>
                <a:gd name="connsiteY0" fmla="*/ 1556943 h 3014675"/>
                <a:gd name="connsiteX1" fmla="*/ 2840679 w 4467925"/>
                <a:gd name="connsiteY1" fmla="*/ 3014573 h 3014675"/>
                <a:gd name="connsiteX2" fmla="*/ 4467925 w 4467925"/>
                <a:gd name="connsiteY2" fmla="*/ 0 h 3014675"/>
                <a:gd name="connsiteX0" fmla="*/ 0 w 4467925"/>
                <a:gd name="connsiteY0" fmla="*/ 1556943 h 3014588"/>
                <a:gd name="connsiteX1" fmla="*/ 2840679 w 4467925"/>
                <a:gd name="connsiteY1" fmla="*/ 3014573 h 3014588"/>
                <a:gd name="connsiteX2" fmla="*/ 4467925 w 4467925"/>
                <a:gd name="connsiteY2" fmla="*/ 0 h 3014588"/>
                <a:gd name="connsiteX0" fmla="*/ 0 w 4467925"/>
                <a:gd name="connsiteY0" fmla="*/ 1556943 h 3014588"/>
                <a:gd name="connsiteX1" fmla="*/ 2807341 w 4467925"/>
                <a:gd name="connsiteY1" fmla="*/ 3014573 h 3014588"/>
                <a:gd name="connsiteX2" fmla="*/ 4467925 w 4467925"/>
                <a:gd name="connsiteY2" fmla="*/ 0 h 3014588"/>
                <a:gd name="connsiteX0" fmla="*/ 0 w 4467925"/>
                <a:gd name="connsiteY0" fmla="*/ 1556943 h 3014588"/>
                <a:gd name="connsiteX1" fmla="*/ 2807341 w 4467925"/>
                <a:gd name="connsiteY1" fmla="*/ 3014573 h 3014588"/>
                <a:gd name="connsiteX2" fmla="*/ 4467925 w 4467925"/>
                <a:gd name="connsiteY2" fmla="*/ 0 h 3014588"/>
                <a:gd name="connsiteX0" fmla="*/ 0 w 4467925"/>
                <a:gd name="connsiteY0" fmla="*/ 1556943 h 3014588"/>
                <a:gd name="connsiteX1" fmla="*/ 2807341 w 4467925"/>
                <a:gd name="connsiteY1" fmla="*/ 3014573 h 3014588"/>
                <a:gd name="connsiteX2" fmla="*/ 4467925 w 4467925"/>
                <a:gd name="connsiteY2" fmla="*/ 0 h 3014588"/>
                <a:gd name="connsiteX0" fmla="*/ 0 w 4467925"/>
                <a:gd name="connsiteY0" fmla="*/ 1556943 h 3014587"/>
                <a:gd name="connsiteX1" fmla="*/ 2807341 w 4467925"/>
                <a:gd name="connsiteY1" fmla="*/ 3014573 h 3014587"/>
                <a:gd name="connsiteX2" fmla="*/ 4467925 w 4467925"/>
                <a:gd name="connsiteY2" fmla="*/ 0 h 3014587"/>
                <a:gd name="connsiteX0" fmla="*/ 0 w 4467925"/>
                <a:gd name="connsiteY0" fmla="*/ 1557116 h 3014760"/>
                <a:gd name="connsiteX1" fmla="*/ 2807341 w 4467925"/>
                <a:gd name="connsiteY1" fmla="*/ 3014746 h 3014760"/>
                <a:gd name="connsiteX2" fmla="*/ 4467925 w 4467925"/>
                <a:gd name="connsiteY2" fmla="*/ 173 h 3014760"/>
                <a:gd name="connsiteX0" fmla="*/ 0 w 4467925"/>
                <a:gd name="connsiteY0" fmla="*/ 1556943 h 3014587"/>
                <a:gd name="connsiteX1" fmla="*/ 2807341 w 4467925"/>
                <a:gd name="connsiteY1" fmla="*/ 3014573 h 3014587"/>
                <a:gd name="connsiteX2" fmla="*/ 4467925 w 4467925"/>
                <a:gd name="connsiteY2" fmla="*/ 0 h 3014587"/>
                <a:gd name="connsiteX0" fmla="*/ 0 w 4467925"/>
                <a:gd name="connsiteY0" fmla="*/ 1556943 h 3014587"/>
                <a:gd name="connsiteX1" fmla="*/ 2807341 w 4467925"/>
                <a:gd name="connsiteY1" fmla="*/ 3014573 h 3014587"/>
                <a:gd name="connsiteX2" fmla="*/ 4467925 w 4467925"/>
                <a:gd name="connsiteY2" fmla="*/ 0 h 3014587"/>
                <a:gd name="connsiteX0" fmla="*/ 0 w 4467925"/>
                <a:gd name="connsiteY0" fmla="*/ 1556943 h 3014587"/>
                <a:gd name="connsiteX1" fmla="*/ 2807341 w 4467925"/>
                <a:gd name="connsiteY1" fmla="*/ 3014573 h 3014587"/>
                <a:gd name="connsiteX2" fmla="*/ 4467925 w 4467925"/>
                <a:gd name="connsiteY2" fmla="*/ 0 h 3014587"/>
                <a:gd name="connsiteX0" fmla="*/ 0 w 4467925"/>
                <a:gd name="connsiteY0" fmla="*/ 1556943 h 3014580"/>
                <a:gd name="connsiteX1" fmla="*/ 2807341 w 4467925"/>
                <a:gd name="connsiteY1" fmla="*/ 3014573 h 3014580"/>
                <a:gd name="connsiteX2" fmla="*/ 4467925 w 4467925"/>
                <a:gd name="connsiteY2" fmla="*/ 0 h 3014580"/>
                <a:gd name="connsiteX0" fmla="*/ 0 w 4467925"/>
                <a:gd name="connsiteY0" fmla="*/ 1556943 h 3014636"/>
                <a:gd name="connsiteX1" fmla="*/ 2807341 w 4467925"/>
                <a:gd name="connsiteY1" fmla="*/ 3014573 h 3014636"/>
                <a:gd name="connsiteX2" fmla="*/ 4467925 w 4467925"/>
                <a:gd name="connsiteY2" fmla="*/ 0 h 3014636"/>
                <a:gd name="connsiteX0" fmla="*/ 0 w 4467925"/>
                <a:gd name="connsiteY0" fmla="*/ 1556943 h 3014657"/>
                <a:gd name="connsiteX1" fmla="*/ 2807341 w 4467925"/>
                <a:gd name="connsiteY1" fmla="*/ 3014573 h 3014657"/>
                <a:gd name="connsiteX2" fmla="*/ 4467925 w 4467925"/>
                <a:gd name="connsiteY2" fmla="*/ 0 h 3014657"/>
                <a:gd name="connsiteX0" fmla="*/ 0 w 4467925"/>
                <a:gd name="connsiteY0" fmla="*/ 1556943 h 3014592"/>
                <a:gd name="connsiteX1" fmla="*/ 2807341 w 4467925"/>
                <a:gd name="connsiteY1" fmla="*/ 3014573 h 3014592"/>
                <a:gd name="connsiteX2" fmla="*/ 4467925 w 4467925"/>
                <a:gd name="connsiteY2" fmla="*/ 0 h 3014592"/>
                <a:gd name="connsiteX0" fmla="*/ 0 w 4467925"/>
                <a:gd name="connsiteY0" fmla="*/ 1556943 h 3014592"/>
                <a:gd name="connsiteX1" fmla="*/ 2807341 w 4467925"/>
                <a:gd name="connsiteY1" fmla="*/ 3014573 h 3014592"/>
                <a:gd name="connsiteX2" fmla="*/ 4467925 w 4467925"/>
                <a:gd name="connsiteY2" fmla="*/ 0 h 3014592"/>
                <a:gd name="connsiteX0" fmla="*/ 0 w 4467925"/>
                <a:gd name="connsiteY0" fmla="*/ 1556943 h 3014592"/>
                <a:gd name="connsiteX1" fmla="*/ 2807341 w 4467925"/>
                <a:gd name="connsiteY1" fmla="*/ 3014573 h 3014592"/>
                <a:gd name="connsiteX2" fmla="*/ 4467925 w 4467925"/>
                <a:gd name="connsiteY2" fmla="*/ 0 h 3014592"/>
                <a:gd name="connsiteX0" fmla="*/ 0 w 4467925"/>
                <a:gd name="connsiteY0" fmla="*/ 1556943 h 3014592"/>
                <a:gd name="connsiteX1" fmla="*/ 2807341 w 4467925"/>
                <a:gd name="connsiteY1" fmla="*/ 3014573 h 3014592"/>
                <a:gd name="connsiteX2" fmla="*/ 4467925 w 4467925"/>
                <a:gd name="connsiteY2" fmla="*/ 0 h 3014592"/>
                <a:gd name="connsiteX0" fmla="*/ 0 w 4486975"/>
                <a:gd name="connsiteY0" fmla="*/ 1552181 h 3036752"/>
                <a:gd name="connsiteX1" fmla="*/ 2807341 w 4486975"/>
                <a:gd name="connsiteY1" fmla="*/ 3009811 h 3036752"/>
                <a:gd name="connsiteX2" fmla="*/ 4486975 w 4486975"/>
                <a:gd name="connsiteY2" fmla="*/ 1 h 3036752"/>
                <a:gd name="connsiteX0" fmla="*/ 0 w 4463162"/>
                <a:gd name="connsiteY0" fmla="*/ 1571230 h 3056387"/>
                <a:gd name="connsiteX1" fmla="*/ 2807341 w 4463162"/>
                <a:gd name="connsiteY1" fmla="*/ 3028860 h 3056387"/>
                <a:gd name="connsiteX2" fmla="*/ 4463162 w 4463162"/>
                <a:gd name="connsiteY2" fmla="*/ 0 h 3056387"/>
                <a:gd name="connsiteX0" fmla="*/ 0 w 4467925"/>
                <a:gd name="connsiteY0" fmla="*/ 1552181 h 3036752"/>
                <a:gd name="connsiteX1" fmla="*/ 2807341 w 4467925"/>
                <a:gd name="connsiteY1" fmla="*/ 3009811 h 3036752"/>
                <a:gd name="connsiteX2" fmla="*/ 4467925 w 4467925"/>
                <a:gd name="connsiteY2" fmla="*/ 1 h 3036752"/>
                <a:gd name="connsiteX0" fmla="*/ 0 w 4467925"/>
                <a:gd name="connsiteY0" fmla="*/ 1552180 h 3036751"/>
                <a:gd name="connsiteX1" fmla="*/ 2807341 w 4467925"/>
                <a:gd name="connsiteY1" fmla="*/ 3009810 h 3036751"/>
                <a:gd name="connsiteX2" fmla="*/ 4467925 w 4467925"/>
                <a:gd name="connsiteY2" fmla="*/ 0 h 3036751"/>
                <a:gd name="connsiteX0" fmla="*/ 0 w 4467925"/>
                <a:gd name="connsiteY0" fmla="*/ 1552180 h 3036751"/>
                <a:gd name="connsiteX1" fmla="*/ 2807341 w 4467925"/>
                <a:gd name="connsiteY1" fmla="*/ 3009810 h 3036751"/>
                <a:gd name="connsiteX2" fmla="*/ 4467925 w 4467925"/>
                <a:gd name="connsiteY2" fmla="*/ 0 h 3036751"/>
                <a:gd name="connsiteX0" fmla="*/ 0 w 4467925"/>
                <a:gd name="connsiteY0" fmla="*/ 1552180 h 3036751"/>
                <a:gd name="connsiteX1" fmla="*/ 2807341 w 4467925"/>
                <a:gd name="connsiteY1" fmla="*/ 3009810 h 3036751"/>
                <a:gd name="connsiteX2" fmla="*/ 4467925 w 4467925"/>
                <a:gd name="connsiteY2" fmla="*/ 0 h 3036751"/>
                <a:gd name="connsiteX0" fmla="*/ 0 w 4467925"/>
                <a:gd name="connsiteY0" fmla="*/ 1552180 h 3009812"/>
                <a:gd name="connsiteX1" fmla="*/ 2807341 w 4467925"/>
                <a:gd name="connsiteY1" fmla="*/ 3009810 h 3009812"/>
                <a:gd name="connsiteX2" fmla="*/ 4467925 w 4467925"/>
                <a:gd name="connsiteY2" fmla="*/ 0 h 3009812"/>
                <a:gd name="connsiteX0" fmla="*/ 0 w 4467925"/>
                <a:gd name="connsiteY0" fmla="*/ 1552180 h 3009812"/>
                <a:gd name="connsiteX1" fmla="*/ 2807341 w 4467925"/>
                <a:gd name="connsiteY1" fmla="*/ 3009810 h 3009812"/>
                <a:gd name="connsiteX2" fmla="*/ 4467925 w 4467925"/>
                <a:gd name="connsiteY2" fmla="*/ 0 h 3009812"/>
                <a:gd name="connsiteX0" fmla="*/ 0 w 4467925"/>
                <a:gd name="connsiteY0" fmla="*/ 1552180 h 3009812"/>
                <a:gd name="connsiteX1" fmla="*/ 2807341 w 4467925"/>
                <a:gd name="connsiteY1" fmla="*/ 3009810 h 3009812"/>
                <a:gd name="connsiteX2" fmla="*/ 4467925 w 4467925"/>
                <a:gd name="connsiteY2" fmla="*/ 0 h 3009812"/>
                <a:gd name="connsiteX0" fmla="*/ 0 w 4467925"/>
                <a:gd name="connsiteY0" fmla="*/ 1552180 h 3009832"/>
                <a:gd name="connsiteX1" fmla="*/ 2807341 w 4467925"/>
                <a:gd name="connsiteY1" fmla="*/ 3009810 h 3009832"/>
                <a:gd name="connsiteX2" fmla="*/ 4467925 w 4467925"/>
                <a:gd name="connsiteY2" fmla="*/ 0 h 3009832"/>
                <a:gd name="connsiteX0" fmla="*/ 0 w 4467925"/>
                <a:gd name="connsiteY0" fmla="*/ 1552180 h 3009817"/>
                <a:gd name="connsiteX1" fmla="*/ 2807341 w 4467925"/>
                <a:gd name="connsiteY1" fmla="*/ 3009810 h 3009817"/>
                <a:gd name="connsiteX2" fmla="*/ 4467925 w 4467925"/>
                <a:gd name="connsiteY2" fmla="*/ 0 h 3009817"/>
                <a:gd name="connsiteX0" fmla="*/ 0 w 4467925"/>
                <a:gd name="connsiteY0" fmla="*/ 1552180 h 3009817"/>
                <a:gd name="connsiteX1" fmla="*/ 2807341 w 4467925"/>
                <a:gd name="connsiteY1" fmla="*/ 3009810 h 3009817"/>
                <a:gd name="connsiteX2" fmla="*/ 4467925 w 4467925"/>
                <a:gd name="connsiteY2" fmla="*/ 0 h 3009817"/>
                <a:gd name="connsiteX0" fmla="*/ 0 w 4467925"/>
                <a:gd name="connsiteY0" fmla="*/ 1552180 h 3009817"/>
                <a:gd name="connsiteX1" fmla="*/ 2807341 w 4467925"/>
                <a:gd name="connsiteY1" fmla="*/ 3009810 h 3009817"/>
                <a:gd name="connsiteX2" fmla="*/ 4467925 w 4467925"/>
                <a:gd name="connsiteY2" fmla="*/ 0 h 3009817"/>
                <a:gd name="connsiteX0" fmla="*/ 0 w 4467925"/>
                <a:gd name="connsiteY0" fmla="*/ 1552180 h 3009817"/>
                <a:gd name="connsiteX1" fmla="*/ 2807341 w 4467925"/>
                <a:gd name="connsiteY1" fmla="*/ 3009810 h 3009817"/>
                <a:gd name="connsiteX2" fmla="*/ 4467925 w 4467925"/>
                <a:gd name="connsiteY2" fmla="*/ 0 h 3009817"/>
                <a:gd name="connsiteX0" fmla="*/ 0 w 4467925"/>
                <a:gd name="connsiteY0" fmla="*/ 1552204 h 3009841"/>
                <a:gd name="connsiteX1" fmla="*/ 2807341 w 4467925"/>
                <a:gd name="connsiteY1" fmla="*/ 3009834 h 3009841"/>
                <a:gd name="connsiteX2" fmla="*/ 4467925 w 4467925"/>
                <a:gd name="connsiteY2" fmla="*/ 24 h 3009841"/>
                <a:gd name="connsiteX0" fmla="*/ 0 w 4467925"/>
                <a:gd name="connsiteY0" fmla="*/ 1552204 h 3009840"/>
                <a:gd name="connsiteX1" fmla="*/ 2807341 w 4467925"/>
                <a:gd name="connsiteY1" fmla="*/ 3009834 h 3009840"/>
                <a:gd name="connsiteX2" fmla="*/ 4467925 w 4467925"/>
                <a:gd name="connsiteY2" fmla="*/ 24 h 3009840"/>
                <a:gd name="connsiteX0" fmla="*/ 0 w 4467925"/>
                <a:gd name="connsiteY0" fmla="*/ 1552204 h 3009840"/>
                <a:gd name="connsiteX1" fmla="*/ 2807341 w 4467925"/>
                <a:gd name="connsiteY1" fmla="*/ 3009834 h 3009840"/>
                <a:gd name="connsiteX2" fmla="*/ 4467925 w 4467925"/>
                <a:gd name="connsiteY2" fmla="*/ 24 h 3009840"/>
                <a:gd name="connsiteX0" fmla="*/ 0 w 4467925"/>
                <a:gd name="connsiteY0" fmla="*/ 1552204 h 3009863"/>
                <a:gd name="connsiteX1" fmla="*/ 2807341 w 4467925"/>
                <a:gd name="connsiteY1" fmla="*/ 3009834 h 3009863"/>
                <a:gd name="connsiteX2" fmla="*/ 4467925 w 4467925"/>
                <a:gd name="connsiteY2" fmla="*/ 24 h 3009863"/>
                <a:gd name="connsiteX0" fmla="*/ 0 w 4467925"/>
                <a:gd name="connsiteY0" fmla="*/ 1552204 h 3009862"/>
                <a:gd name="connsiteX1" fmla="*/ 2807341 w 4467925"/>
                <a:gd name="connsiteY1" fmla="*/ 3009834 h 3009862"/>
                <a:gd name="connsiteX2" fmla="*/ 4467925 w 4467925"/>
                <a:gd name="connsiteY2" fmla="*/ 24 h 3009862"/>
                <a:gd name="connsiteX0" fmla="*/ 0 w 4467925"/>
                <a:gd name="connsiteY0" fmla="*/ 1552204 h 3009840"/>
                <a:gd name="connsiteX1" fmla="*/ 2807341 w 4467925"/>
                <a:gd name="connsiteY1" fmla="*/ 3009834 h 3009840"/>
                <a:gd name="connsiteX2" fmla="*/ 4467925 w 4467925"/>
                <a:gd name="connsiteY2" fmla="*/ 24 h 3009840"/>
                <a:gd name="connsiteX0" fmla="*/ 0 w 4467925"/>
                <a:gd name="connsiteY0" fmla="*/ 1552204 h 3009840"/>
                <a:gd name="connsiteX1" fmla="*/ 2807341 w 4467925"/>
                <a:gd name="connsiteY1" fmla="*/ 3009834 h 3009840"/>
                <a:gd name="connsiteX2" fmla="*/ 4467925 w 4467925"/>
                <a:gd name="connsiteY2" fmla="*/ 24 h 3009840"/>
                <a:gd name="connsiteX0" fmla="*/ 0 w 4467925"/>
                <a:gd name="connsiteY0" fmla="*/ 1552204 h 3009836"/>
                <a:gd name="connsiteX1" fmla="*/ 2807341 w 4467925"/>
                <a:gd name="connsiteY1" fmla="*/ 3009834 h 3009836"/>
                <a:gd name="connsiteX2" fmla="*/ 4467925 w 4467925"/>
                <a:gd name="connsiteY2" fmla="*/ 24 h 3009836"/>
                <a:gd name="connsiteX0" fmla="*/ 0 w 4467925"/>
                <a:gd name="connsiteY0" fmla="*/ 1552204 h 3009885"/>
                <a:gd name="connsiteX1" fmla="*/ 2807341 w 4467925"/>
                <a:gd name="connsiteY1" fmla="*/ 3009834 h 3009885"/>
                <a:gd name="connsiteX2" fmla="*/ 4467925 w 4467925"/>
                <a:gd name="connsiteY2" fmla="*/ 24 h 3009885"/>
                <a:gd name="connsiteX0" fmla="*/ 0 w 4467925"/>
                <a:gd name="connsiteY0" fmla="*/ 1552204 h 3041634"/>
                <a:gd name="connsiteX1" fmla="*/ 2756541 w 4467925"/>
                <a:gd name="connsiteY1" fmla="*/ 3041584 h 3041634"/>
                <a:gd name="connsiteX2" fmla="*/ 4467925 w 4467925"/>
                <a:gd name="connsiteY2" fmla="*/ 24 h 3041634"/>
                <a:gd name="connsiteX0" fmla="*/ 0 w 4467925"/>
                <a:gd name="connsiteY0" fmla="*/ 1552204 h 3098782"/>
                <a:gd name="connsiteX1" fmla="*/ 2718441 w 4467925"/>
                <a:gd name="connsiteY1" fmla="*/ 3098734 h 3098782"/>
                <a:gd name="connsiteX2" fmla="*/ 4467925 w 4467925"/>
                <a:gd name="connsiteY2" fmla="*/ 24 h 3098782"/>
                <a:gd name="connsiteX0" fmla="*/ 0 w 4467925"/>
                <a:gd name="connsiteY0" fmla="*/ 1552204 h 3098734"/>
                <a:gd name="connsiteX1" fmla="*/ 2718441 w 4467925"/>
                <a:gd name="connsiteY1" fmla="*/ 3098734 h 3098734"/>
                <a:gd name="connsiteX2" fmla="*/ 4467925 w 4467925"/>
                <a:gd name="connsiteY2" fmla="*/ 24 h 3098734"/>
                <a:gd name="connsiteX0" fmla="*/ 0 w 4467925"/>
                <a:gd name="connsiteY0" fmla="*/ 1552204 h 3098748"/>
                <a:gd name="connsiteX1" fmla="*/ 2718441 w 4467925"/>
                <a:gd name="connsiteY1" fmla="*/ 3098734 h 3098748"/>
                <a:gd name="connsiteX2" fmla="*/ 4467925 w 4467925"/>
                <a:gd name="connsiteY2" fmla="*/ 24 h 3098748"/>
                <a:gd name="connsiteX0" fmla="*/ 0 w 4467925"/>
                <a:gd name="connsiteY0" fmla="*/ 1552204 h 3098747"/>
                <a:gd name="connsiteX1" fmla="*/ 2718441 w 4467925"/>
                <a:gd name="connsiteY1" fmla="*/ 3098734 h 3098747"/>
                <a:gd name="connsiteX2" fmla="*/ 4467925 w 4467925"/>
                <a:gd name="connsiteY2" fmla="*/ 24 h 3098747"/>
                <a:gd name="connsiteX0" fmla="*/ 0 w 4467925"/>
                <a:gd name="connsiteY0" fmla="*/ 1552204 h 3098746"/>
                <a:gd name="connsiteX1" fmla="*/ 2718441 w 4467925"/>
                <a:gd name="connsiteY1" fmla="*/ 3098734 h 3098746"/>
                <a:gd name="connsiteX2" fmla="*/ 4467925 w 4467925"/>
                <a:gd name="connsiteY2" fmla="*/ 24 h 3098746"/>
                <a:gd name="connsiteX0" fmla="*/ 0 w 4467925"/>
                <a:gd name="connsiteY0" fmla="*/ 1552204 h 3098737"/>
                <a:gd name="connsiteX1" fmla="*/ 2718441 w 4467925"/>
                <a:gd name="connsiteY1" fmla="*/ 3098734 h 3098737"/>
                <a:gd name="connsiteX2" fmla="*/ 4467925 w 4467925"/>
                <a:gd name="connsiteY2" fmla="*/ 24 h 3098737"/>
                <a:gd name="connsiteX0" fmla="*/ 0 w 4467925"/>
                <a:gd name="connsiteY0" fmla="*/ 1552204 h 3098737"/>
                <a:gd name="connsiteX1" fmla="*/ 2718441 w 4467925"/>
                <a:gd name="connsiteY1" fmla="*/ 3098734 h 3098737"/>
                <a:gd name="connsiteX2" fmla="*/ 4467925 w 4467925"/>
                <a:gd name="connsiteY2" fmla="*/ 24 h 3098737"/>
                <a:gd name="connsiteX0" fmla="*/ 0 w 4467925"/>
                <a:gd name="connsiteY0" fmla="*/ 1552204 h 3082068"/>
                <a:gd name="connsiteX1" fmla="*/ 2718441 w 4467925"/>
                <a:gd name="connsiteY1" fmla="*/ 3082065 h 3082068"/>
                <a:gd name="connsiteX2" fmla="*/ 4467925 w 4467925"/>
                <a:gd name="connsiteY2" fmla="*/ 24 h 3082068"/>
                <a:gd name="connsiteX0" fmla="*/ 0 w 4534600"/>
                <a:gd name="connsiteY0" fmla="*/ 1556968 h 3108209"/>
                <a:gd name="connsiteX1" fmla="*/ 2785116 w 4534600"/>
                <a:gd name="connsiteY1" fmla="*/ 3082067 h 3108209"/>
                <a:gd name="connsiteX2" fmla="*/ 4534600 w 4534600"/>
                <a:gd name="connsiteY2" fmla="*/ 26 h 3108209"/>
                <a:gd name="connsiteX0" fmla="*/ 0 w 4534600"/>
                <a:gd name="connsiteY0" fmla="*/ 1556966 h 3082075"/>
                <a:gd name="connsiteX1" fmla="*/ 2785116 w 4534600"/>
                <a:gd name="connsiteY1" fmla="*/ 3082065 h 3082075"/>
                <a:gd name="connsiteX2" fmla="*/ 4534600 w 4534600"/>
                <a:gd name="connsiteY2" fmla="*/ 24 h 3082075"/>
                <a:gd name="connsiteX0" fmla="*/ 0 w 4534600"/>
                <a:gd name="connsiteY0" fmla="*/ 1556966 h 3082075"/>
                <a:gd name="connsiteX1" fmla="*/ 2785116 w 4534600"/>
                <a:gd name="connsiteY1" fmla="*/ 3082065 h 3082075"/>
                <a:gd name="connsiteX2" fmla="*/ 4534600 w 4534600"/>
                <a:gd name="connsiteY2" fmla="*/ 24 h 3082075"/>
                <a:gd name="connsiteX0" fmla="*/ 0 w 4534600"/>
                <a:gd name="connsiteY0" fmla="*/ 1556966 h 3082134"/>
                <a:gd name="connsiteX1" fmla="*/ 2785116 w 4534600"/>
                <a:gd name="connsiteY1" fmla="*/ 3082065 h 3082134"/>
                <a:gd name="connsiteX2" fmla="*/ 4534600 w 4534600"/>
                <a:gd name="connsiteY2" fmla="*/ 24 h 3082134"/>
                <a:gd name="connsiteX0" fmla="*/ 0 w 4534600"/>
                <a:gd name="connsiteY0" fmla="*/ 1556966 h 3082089"/>
                <a:gd name="connsiteX1" fmla="*/ 2785116 w 4534600"/>
                <a:gd name="connsiteY1" fmla="*/ 3082065 h 3082089"/>
                <a:gd name="connsiteX2" fmla="*/ 4534600 w 4534600"/>
                <a:gd name="connsiteY2" fmla="*/ 24 h 3082089"/>
                <a:gd name="connsiteX0" fmla="*/ 0 w 4534600"/>
                <a:gd name="connsiteY0" fmla="*/ 1556966 h 3082089"/>
                <a:gd name="connsiteX1" fmla="*/ 2785116 w 4534600"/>
                <a:gd name="connsiteY1" fmla="*/ 3082065 h 3082089"/>
                <a:gd name="connsiteX2" fmla="*/ 4534600 w 4534600"/>
                <a:gd name="connsiteY2" fmla="*/ 24 h 3082089"/>
                <a:gd name="connsiteX0" fmla="*/ 0 w 4534600"/>
                <a:gd name="connsiteY0" fmla="*/ 1556966 h 3082089"/>
                <a:gd name="connsiteX1" fmla="*/ 2785116 w 4534600"/>
                <a:gd name="connsiteY1" fmla="*/ 3082065 h 3082089"/>
                <a:gd name="connsiteX2" fmla="*/ 4534600 w 4534600"/>
                <a:gd name="connsiteY2" fmla="*/ 24 h 3082089"/>
                <a:gd name="connsiteX0" fmla="*/ 0 w 4534600"/>
                <a:gd name="connsiteY0" fmla="*/ 1556966 h 3082089"/>
                <a:gd name="connsiteX1" fmla="*/ 2785116 w 4534600"/>
                <a:gd name="connsiteY1" fmla="*/ 3082065 h 3082089"/>
                <a:gd name="connsiteX2" fmla="*/ 4534600 w 4534600"/>
                <a:gd name="connsiteY2" fmla="*/ 24 h 3082089"/>
                <a:gd name="connsiteX0" fmla="*/ 0 w 4534600"/>
                <a:gd name="connsiteY0" fmla="*/ 1556966 h 3082096"/>
                <a:gd name="connsiteX1" fmla="*/ 2785116 w 4534600"/>
                <a:gd name="connsiteY1" fmla="*/ 3082065 h 3082096"/>
                <a:gd name="connsiteX2" fmla="*/ 4534600 w 4534600"/>
                <a:gd name="connsiteY2" fmla="*/ 24 h 3082096"/>
                <a:gd name="connsiteX0" fmla="*/ 0 w 4534600"/>
                <a:gd name="connsiteY0" fmla="*/ 1556966 h 3082097"/>
                <a:gd name="connsiteX1" fmla="*/ 2785116 w 4534600"/>
                <a:gd name="connsiteY1" fmla="*/ 3082065 h 3082097"/>
                <a:gd name="connsiteX2" fmla="*/ 4534600 w 4534600"/>
                <a:gd name="connsiteY2" fmla="*/ 24 h 3082097"/>
                <a:gd name="connsiteX0" fmla="*/ 0 w 4534600"/>
                <a:gd name="connsiteY0" fmla="*/ 1556966 h 3082067"/>
                <a:gd name="connsiteX1" fmla="*/ 2785116 w 4534600"/>
                <a:gd name="connsiteY1" fmla="*/ 3082065 h 3082067"/>
                <a:gd name="connsiteX2" fmla="*/ 4534600 w 4534600"/>
                <a:gd name="connsiteY2" fmla="*/ 24 h 3082067"/>
                <a:gd name="connsiteX0" fmla="*/ 0 w 4534600"/>
                <a:gd name="connsiteY0" fmla="*/ 1556966 h 3082067"/>
                <a:gd name="connsiteX1" fmla="*/ 2785116 w 4534600"/>
                <a:gd name="connsiteY1" fmla="*/ 3082065 h 3082067"/>
                <a:gd name="connsiteX2" fmla="*/ 4534600 w 4534600"/>
                <a:gd name="connsiteY2" fmla="*/ 24 h 3082067"/>
                <a:gd name="connsiteX0" fmla="*/ 0 w 4534600"/>
                <a:gd name="connsiteY0" fmla="*/ 1556966 h 3082067"/>
                <a:gd name="connsiteX1" fmla="*/ 2785116 w 4534600"/>
                <a:gd name="connsiteY1" fmla="*/ 3082065 h 3082067"/>
                <a:gd name="connsiteX2" fmla="*/ 4534600 w 4534600"/>
                <a:gd name="connsiteY2" fmla="*/ 24 h 3082067"/>
                <a:gd name="connsiteX0" fmla="*/ 0 w 4534600"/>
                <a:gd name="connsiteY0" fmla="*/ 1556966 h 3082067"/>
                <a:gd name="connsiteX1" fmla="*/ 2785116 w 4534600"/>
                <a:gd name="connsiteY1" fmla="*/ 3082065 h 3082067"/>
                <a:gd name="connsiteX2" fmla="*/ 4534600 w 4534600"/>
                <a:gd name="connsiteY2" fmla="*/ 24 h 3082067"/>
                <a:gd name="connsiteX0" fmla="*/ 0 w 4534600"/>
                <a:gd name="connsiteY0" fmla="*/ 1556966 h 3082067"/>
                <a:gd name="connsiteX1" fmla="*/ 2785116 w 4534600"/>
                <a:gd name="connsiteY1" fmla="*/ 3082065 h 3082067"/>
                <a:gd name="connsiteX2" fmla="*/ 4534600 w 4534600"/>
                <a:gd name="connsiteY2" fmla="*/ 24 h 3082067"/>
                <a:gd name="connsiteX0" fmla="*/ 0 w 4534600"/>
                <a:gd name="connsiteY0" fmla="*/ 1556966 h 3082067"/>
                <a:gd name="connsiteX1" fmla="*/ 2785116 w 4534600"/>
                <a:gd name="connsiteY1" fmla="*/ 3082065 h 3082067"/>
                <a:gd name="connsiteX2" fmla="*/ 4534600 w 4534600"/>
                <a:gd name="connsiteY2" fmla="*/ 24 h 3082067"/>
                <a:gd name="connsiteX0" fmla="*/ 0 w 4534600"/>
                <a:gd name="connsiteY0" fmla="*/ 1556966 h 3082132"/>
                <a:gd name="connsiteX1" fmla="*/ 2785116 w 4534600"/>
                <a:gd name="connsiteY1" fmla="*/ 3082065 h 3082132"/>
                <a:gd name="connsiteX2" fmla="*/ 4534600 w 4534600"/>
                <a:gd name="connsiteY2" fmla="*/ 24 h 3082132"/>
                <a:gd name="connsiteX0" fmla="*/ 0 w 4534600"/>
                <a:gd name="connsiteY0" fmla="*/ 1556966 h 3082132"/>
                <a:gd name="connsiteX1" fmla="*/ 2785116 w 4534600"/>
                <a:gd name="connsiteY1" fmla="*/ 3082065 h 3082132"/>
                <a:gd name="connsiteX2" fmla="*/ 4534600 w 4534600"/>
                <a:gd name="connsiteY2" fmla="*/ 24 h 3082132"/>
              </a:gdLst>
              <a:ahLst/>
              <a:cxnLst>
                <a:cxn ang="0">
                  <a:pos x="connsiteX0" y="connsiteY0"/>
                </a:cxn>
                <a:cxn ang="0">
                  <a:pos x="connsiteX1" y="connsiteY1"/>
                </a:cxn>
                <a:cxn ang="0">
                  <a:pos x="connsiteX2" y="connsiteY2"/>
                </a:cxn>
              </a:cxnLst>
              <a:rect l="l" t="t" r="r" b="b"/>
              <a:pathLst>
                <a:path w="4534600" h="3082132">
                  <a:moveTo>
                    <a:pt x="0" y="1556966"/>
                  </a:moveTo>
                  <a:cubicBezTo>
                    <a:pt x="1411157" y="1570127"/>
                    <a:pt x="1953119" y="3093803"/>
                    <a:pt x="2785116" y="3082065"/>
                  </a:cubicBezTo>
                  <a:cubicBezTo>
                    <a:pt x="4276163" y="3061029"/>
                    <a:pt x="3431010" y="-9919"/>
                    <a:pt x="4534600" y="24"/>
                  </a:cubicBezTo>
                </a:path>
              </a:pathLst>
            </a:custGeom>
            <a:noFill/>
            <a:ln w="127000" cap="flat" cmpd="sng" algn="ctr">
              <a:solidFill>
                <a:schemeClr val="bg1"/>
              </a:solidFill>
              <a:prstDash val="solid"/>
              <a:round/>
              <a:headEnd type="none" w="med" len="med"/>
              <a:tailEnd type="none" w="med" len="med"/>
            </a:ln>
            <a:effectLst/>
          </p:spPr>
          <p:txBody>
            <a:bodyPr rtlCol="0" anchor="ctr"/>
            <a:lstStyle/>
            <a:p>
              <a:pPr algn="ctr" defTabSz="457200"/>
              <a:endParaRPr kumimoji="0" lang="ja-JP" altLang="en-US" sz="600" b="1">
                <a:solidFill>
                  <a:prstClr val="black"/>
                </a:solidFill>
              </a:endParaRPr>
            </a:p>
          </p:txBody>
        </p:sp>
        <p:sp>
          <p:nvSpPr>
            <p:cNvPr id="14" name="フリーフォーム 13"/>
            <p:cNvSpPr/>
            <p:nvPr/>
          </p:nvSpPr>
          <p:spPr bwMode="auto">
            <a:xfrm>
              <a:off x="142173" y="2449474"/>
              <a:ext cx="805069" cy="542332"/>
            </a:xfrm>
            <a:custGeom>
              <a:avLst/>
              <a:gdLst>
                <a:gd name="connsiteX0" fmla="*/ 0 w 4496500"/>
                <a:gd name="connsiteY0" fmla="*/ 1585519 h 3143139"/>
                <a:gd name="connsiteX1" fmla="*/ 1283516 w 4496500"/>
                <a:gd name="connsiteY1" fmla="*/ 2080470 h 3143139"/>
                <a:gd name="connsiteX2" fmla="*/ 2902591 w 4496500"/>
                <a:gd name="connsiteY2" fmla="*/ 3095538 h 3143139"/>
                <a:gd name="connsiteX3" fmla="*/ 3909270 w 4496500"/>
                <a:gd name="connsiteY3" fmla="*/ 394283 h 3143139"/>
                <a:gd name="connsiteX4" fmla="*/ 4496500 w 4496500"/>
                <a:gd name="connsiteY4" fmla="*/ 0 h 3143139"/>
                <a:gd name="connsiteX0" fmla="*/ 0 w 4496500"/>
                <a:gd name="connsiteY0" fmla="*/ 1585519 h 3143792"/>
                <a:gd name="connsiteX1" fmla="*/ 1283516 w 4496500"/>
                <a:gd name="connsiteY1" fmla="*/ 2080470 h 3143792"/>
                <a:gd name="connsiteX2" fmla="*/ 2902591 w 4496500"/>
                <a:gd name="connsiteY2" fmla="*/ 3095538 h 3143792"/>
                <a:gd name="connsiteX3" fmla="*/ 3999758 w 4496500"/>
                <a:gd name="connsiteY3" fmla="*/ 379995 h 3143792"/>
                <a:gd name="connsiteX4" fmla="*/ 4496500 w 4496500"/>
                <a:gd name="connsiteY4" fmla="*/ 0 h 3143792"/>
                <a:gd name="connsiteX0" fmla="*/ 0 w 4496500"/>
                <a:gd name="connsiteY0" fmla="*/ 1585519 h 3162023"/>
                <a:gd name="connsiteX1" fmla="*/ 1283516 w 4496500"/>
                <a:gd name="connsiteY1" fmla="*/ 2080470 h 3162023"/>
                <a:gd name="connsiteX2" fmla="*/ 2902591 w 4496500"/>
                <a:gd name="connsiteY2" fmla="*/ 3095538 h 3162023"/>
                <a:gd name="connsiteX3" fmla="*/ 4496500 w 4496500"/>
                <a:gd name="connsiteY3" fmla="*/ 0 h 3162023"/>
                <a:gd name="connsiteX0" fmla="*/ 0 w 4467925"/>
                <a:gd name="connsiteY0" fmla="*/ 1585519 h 3162023"/>
                <a:gd name="connsiteX1" fmla="*/ 1254941 w 4467925"/>
                <a:gd name="connsiteY1" fmla="*/ 2080470 h 3162023"/>
                <a:gd name="connsiteX2" fmla="*/ 2874016 w 4467925"/>
                <a:gd name="connsiteY2" fmla="*/ 3095538 h 3162023"/>
                <a:gd name="connsiteX3" fmla="*/ 4467925 w 4467925"/>
                <a:gd name="connsiteY3" fmla="*/ 0 h 3162023"/>
                <a:gd name="connsiteX0" fmla="*/ 0 w 4467925"/>
                <a:gd name="connsiteY0" fmla="*/ 1585519 h 3162023"/>
                <a:gd name="connsiteX1" fmla="*/ 1254941 w 4467925"/>
                <a:gd name="connsiteY1" fmla="*/ 2080470 h 3162023"/>
                <a:gd name="connsiteX2" fmla="*/ 2874016 w 4467925"/>
                <a:gd name="connsiteY2" fmla="*/ 3095538 h 3162023"/>
                <a:gd name="connsiteX3" fmla="*/ 4467925 w 4467925"/>
                <a:gd name="connsiteY3" fmla="*/ 0 h 3162023"/>
                <a:gd name="connsiteX0" fmla="*/ 0 w 4467925"/>
                <a:gd name="connsiteY0" fmla="*/ 1585519 h 3196408"/>
                <a:gd name="connsiteX1" fmla="*/ 1626416 w 4467925"/>
                <a:gd name="connsiteY1" fmla="*/ 2366220 h 3196408"/>
                <a:gd name="connsiteX2" fmla="*/ 2874016 w 4467925"/>
                <a:gd name="connsiteY2" fmla="*/ 3095538 h 3196408"/>
                <a:gd name="connsiteX3" fmla="*/ 4467925 w 4467925"/>
                <a:gd name="connsiteY3" fmla="*/ 0 h 3196408"/>
                <a:gd name="connsiteX0" fmla="*/ 0 w 4467925"/>
                <a:gd name="connsiteY0" fmla="*/ 1585519 h 3249598"/>
                <a:gd name="connsiteX1" fmla="*/ 1626416 w 4467925"/>
                <a:gd name="connsiteY1" fmla="*/ 2366220 h 3249598"/>
                <a:gd name="connsiteX2" fmla="*/ 2845441 w 4467925"/>
                <a:gd name="connsiteY2" fmla="*/ 3152688 h 3249598"/>
                <a:gd name="connsiteX3" fmla="*/ 4467925 w 4467925"/>
                <a:gd name="connsiteY3" fmla="*/ 0 h 3249598"/>
                <a:gd name="connsiteX0" fmla="*/ 0 w 4467925"/>
                <a:gd name="connsiteY0" fmla="*/ 1585519 h 3154445"/>
                <a:gd name="connsiteX1" fmla="*/ 1626416 w 4467925"/>
                <a:gd name="connsiteY1" fmla="*/ 2366220 h 3154445"/>
                <a:gd name="connsiteX2" fmla="*/ 2845441 w 4467925"/>
                <a:gd name="connsiteY2" fmla="*/ 3152688 h 3154445"/>
                <a:gd name="connsiteX3" fmla="*/ 4467925 w 4467925"/>
                <a:gd name="connsiteY3" fmla="*/ 0 h 3154445"/>
                <a:gd name="connsiteX0" fmla="*/ 0 w 4434588"/>
                <a:gd name="connsiteY0" fmla="*/ 1580756 h 3244554"/>
                <a:gd name="connsiteX1" fmla="*/ 1626416 w 4434588"/>
                <a:gd name="connsiteY1" fmla="*/ 2361457 h 3244554"/>
                <a:gd name="connsiteX2" fmla="*/ 2845441 w 4434588"/>
                <a:gd name="connsiteY2" fmla="*/ 3147925 h 3244554"/>
                <a:gd name="connsiteX3" fmla="*/ 4434588 w 4434588"/>
                <a:gd name="connsiteY3" fmla="*/ 0 h 3244554"/>
                <a:gd name="connsiteX0" fmla="*/ 0 w 4434588"/>
                <a:gd name="connsiteY0" fmla="*/ 1580756 h 3244554"/>
                <a:gd name="connsiteX1" fmla="*/ 1626416 w 4434588"/>
                <a:gd name="connsiteY1" fmla="*/ 2361457 h 3244554"/>
                <a:gd name="connsiteX2" fmla="*/ 2845441 w 4434588"/>
                <a:gd name="connsiteY2" fmla="*/ 3147925 h 3244554"/>
                <a:gd name="connsiteX3" fmla="*/ 4434588 w 4434588"/>
                <a:gd name="connsiteY3" fmla="*/ 0 h 3244554"/>
                <a:gd name="connsiteX0" fmla="*/ 0 w 4477450"/>
                <a:gd name="connsiteY0" fmla="*/ 1556943 h 3219338"/>
                <a:gd name="connsiteX1" fmla="*/ 1626416 w 4477450"/>
                <a:gd name="connsiteY1" fmla="*/ 2337644 h 3219338"/>
                <a:gd name="connsiteX2" fmla="*/ 2845441 w 4477450"/>
                <a:gd name="connsiteY2" fmla="*/ 3124112 h 3219338"/>
                <a:gd name="connsiteX3" fmla="*/ 4477450 w 4477450"/>
                <a:gd name="connsiteY3" fmla="*/ 0 h 3219338"/>
                <a:gd name="connsiteX0" fmla="*/ 0 w 4477450"/>
                <a:gd name="connsiteY0" fmla="*/ 1556943 h 2939904"/>
                <a:gd name="connsiteX1" fmla="*/ 1626416 w 4477450"/>
                <a:gd name="connsiteY1" fmla="*/ 2337644 h 2939904"/>
                <a:gd name="connsiteX2" fmla="*/ 3355029 w 4477450"/>
                <a:gd name="connsiteY2" fmla="*/ 2819312 h 2939904"/>
                <a:gd name="connsiteX3" fmla="*/ 4477450 w 4477450"/>
                <a:gd name="connsiteY3" fmla="*/ 0 h 2939904"/>
                <a:gd name="connsiteX0" fmla="*/ 0 w 4477450"/>
                <a:gd name="connsiteY0" fmla="*/ 1556943 h 2857618"/>
                <a:gd name="connsiteX1" fmla="*/ 1626416 w 4477450"/>
                <a:gd name="connsiteY1" fmla="*/ 2337644 h 2857618"/>
                <a:gd name="connsiteX2" fmla="*/ 3355029 w 4477450"/>
                <a:gd name="connsiteY2" fmla="*/ 2819312 h 2857618"/>
                <a:gd name="connsiteX3" fmla="*/ 4477450 w 4477450"/>
                <a:gd name="connsiteY3" fmla="*/ 0 h 2857618"/>
                <a:gd name="connsiteX0" fmla="*/ 0 w 4477450"/>
                <a:gd name="connsiteY0" fmla="*/ 1556943 h 3044448"/>
                <a:gd name="connsiteX1" fmla="*/ 1626416 w 4477450"/>
                <a:gd name="connsiteY1" fmla="*/ 2337644 h 3044448"/>
                <a:gd name="connsiteX2" fmla="*/ 2864491 w 4477450"/>
                <a:gd name="connsiteY2" fmla="*/ 3014574 h 3044448"/>
                <a:gd name="connsiteX3" fmla="*/ 4477450 w 4477450"/>
                <a:gd name="connsiteY3" fmla="*/ 0 h 3044448"/>
                <a:gd name="connsiteX0" fmla="*/ 0 w 4477450"/>
                <a:gd name="connsiteY0" fmla="*/ 1556943 h 3014697"/>
                <a:gd name="connsiteX1" fmla="*/ 1626416 w 4477450"/>
                <a:gd name="connsiteY1" fmla="*/ 2337644 h 3014697"/>
                <a:gd name="connsiteX2" fmla="*/ 2864491 w 4477450"/>
                <a:gd name="connsiteY2" fmla="*/ 3014574 h 3014697"/>
                <a:gd name="connsiteX3" fmla="*/ 4477450 w 4477450"/>
                <a:gd name="connsiteY3" fmla="*/ 0 h 3014697"/>
                <a:gd name="connsiteX0" fmla="*/ 0 w 4477450"/>
                <a:gd name="connsiteY0" fmla="*/ 1556943 h 3067411"/>
                <a:gd name="connsiteX1" fmla="*/ 950141 w 4477450"/>
                <a:gd name="connsiteY1" fmla="*/ 1894731 h 3067411"/>
                <a:gd name="connsiteX2" fmla="*/ 2864491 w 4477450"/>
                <a:gd name="connsiteY2" fmla="*/ 3014574 h 3067411"/>
                <a:gd name="connsiteX3" fmla="*/ 4477450 w 4477450"/>
                <a:gd name="connsiteY3" fmla="*/ 0 h 3067411"/>
                <a:gd name="connsiteX0" fmla="*/ 0 w 4477450"/>
                <a:gd name="connsiteY0" fmla="*/ 1556943 h 3059722"/>
                <a:gd name="connsiteX1" fmla="*/ 850128 w 4477450"/>
                <a:gd name="connsiteY1" fmla="*/ 1794719 h 3059722"/>
                <a:gd name="connsiteX2" fmla="*/ 2864491 w 4477450"/>
                <a:gd name="connsiteY2" fmla="*/ 3014574 h 3059722"/>
                <a:gd name="connsiteX3" fmla="*/ 4477450 w 4477450"/>
                <a:gd name="connsiteY3" fmla="*/ 0 h 3059722"/>
                <a:gd name="connsiteX0" fmla="*/ 0 w 4477450"/>
                <a:gd name="connsiteY0" fmla="*/ 1556943 h 3064426"/>
                <a:gd name="connsiteX1" fmla="*/ 850128 w 4477450"/>
                <a:gd name="connsiteY1" fmla="*/ 1794719 h 3064426"/>
                <a:gd name="connsiteX2" fmla="*/ 2864491 w 4477450"/>
                <a:gd name="connsiteY2" fmla="*/ 3014574 h 3064426"/>
                <a:gd name="connsiteX3" fmla="*/ 4477450 w 4477450"/>
                <a:gd name="connsiteY3" fmla="*/ 0 h 3064426"/>
                <a:gd name="connsiteX0" fmla="*/ 0 w 4477450"/>
                <a:gd name="connsiteY0" fmla="*/ 1556943 h 3046204"/>
                <a:gd name="connsiteX1" fmla="*/ 2864491 w 4477450"/>
                <a:gd name="connsiteY1" fmla="*/ 3014574 h 3046204"/>
                <a:gd name="connsiteX2" fmla="*/ 4477450 w 4477450"/>
                <a:gd name="connsiteY2" fmla="*/ 0 h 3046204"/>
                <a:gd name="connsiteX0" fmla="*/ 0 w 4477450"/>
                <a:gd name="connsiteY0" fmla="*/ 1556943 h 3046204"/>
                <a:gd name="connsiteX1" fmla="*/ 2864491 w 4477450"/>
                <a:gd name="connsiteY1" fmla="*/ 3014574 h 3046204"/>
                <a:gd name="connsiteX2" fmla="*/ 4477450 w 4477450"/>
                <a:gd name="connsiteY2" fmla="*/ 0 h 3046204"/>
                <a:gd name="connsiteX0" fmla="*/ 0 w 4477450"/>
                <a:gd name="connsiteY0" fmla="*/ 1556943 h 3015900"/>
                <a:gd name="connsiteX1" fmla="*/ 2864491 w 4477450"/>
                <a:gd name="connsiteY1" fmla="*/ 3014574 h 3015900"/>
                <a:gd name="connsiteX2" fmla="*/ 4477450 w 4477450"/>
                <a:gd name="connsiteY2" fmla="*/ 0 h 3015900"/>
                <a:gd name="connsiteX0" fmla="*/ 0 w 4477450"/>
                <a:gd name="connsiteY0" fmla="*/ 1556943 h 3014574"/>
                <a:gd name="connsiteX1" fmla="*/ 2864491 w 4477450"/>
                <a:gd name="connsiteY1" fmla="*/ 3014574 h 3014574"/>
                <a:gd name="connsiteX2" fmla="*/ 4477450 w 4477450"/>
                <a:gd name="connsiteY2" fmla="*/ 0 h 3014574"/>
                <a:gd name="connsiteX0" fmla="*/ 0 w 4477450"/>
                <a:gd name="connsiteY0" fmla="*/ 1556943 h 3015900"/>
                <a:gd name="connsiteX1" fmla="*/ 2864491 w 4477450"/>
                <a:gd name="connsiteY1" fmla="*/ 3014574 h 3015900"/>
                <a:gd name="connsiteX2" fmla="*/ 4477450 w 4477450"/>
                <a:gd name="connsiteY2" fmla="*/ 0 h 3015900"/>
                <a:gd name="connsiteX0" fmla="*/ 0 w 4477450"/>
                <a:gd name="connsiteY0" fmla="*/ 1556943 h 3034929"/>
                <a:gd name="connsiteX1" fmla="*/ 2816866 w 4477450"/>
                <a:gd name="connsiteY1" fmla="*/ 3033624 h 3034929"/>
                <a:gd name="connsiteX2" fmla="*/ 4477450 w 4477450"/>
                <a:gd name="connsiteY2" fmla="*/ 0 h 3034929"/>
                <a:gd name="connsiteX0" fmla="*/ 0 w 4477450"/>
                <a:gd name="connsiteY0" fmla="*/ 1556943 h 3034432"/>
                <a:gd name="connsiteX1" fmla="*/ 2816866 w 4477450"/>
                <a:gd name="connsiteY1" fmla="*/ 3033624 h 3034432"/>
                <a:gd name="connsiteX2" fmla="*/ 4477450 w 4477450"/>
                <a:gd name="connsiteY2" fmla="*/ 0 h 3034432"/>
                <a:gd name="connsiteX0" fmla="*/ 0 w 4477450"/>
                <a:gd name="connsiteY0" fmla="*/ 1556943 h 3034432"/>
                <a:gd name="connsiteX1" fmla="*/ 2816866 w 4477450"/>
                <a:gd name="connsiteY1" fmla="*/ 3033624 h 3034432"/>
                <a:gd name="connsiteX2" fmla="*/ 4477450 w 4477450"/>
                <a:gd name="connsiteY2" fmla="*/ 0 h 3034432"/>
                <a:gd name="connsiteX0" fmla="*/ 0 w 4477450"/>
                <a:gd name="connsiteY0" fmla="*/ 1556943 h 3033697"/>
                <a:gd name="connsiteX1" fmla="*/ 2816866 w 4477450"/>
                <a:gd name="connsiteY1" fmla="*/ 3033624 h 3033697"/>
                <a:gd name="connsiteX2" fmla="*/ 4477450 w 4477450"/>
                <a:gd name="connsiteY2" fmla="*/ 0 h 3033697"/>
                <a:gd name="connsiteX0" fmla="*/ 0 w 4477450"/>
                <a:gd name="connsiteY0" fmla="*/ 1556943 h 3037619"/>
                <a:gd name="connsiteX1" fmla="*/ 2816866 w 4477450"/>
                <a:gd name="connsiteY1" fmla="*/ 3033624 h 3037619"/>
                <a:gd name="connsiteX2" fmla="*/ 4477450 w 4477450"/>
                <a:gd name="connsiteY2" fmla="*/ 0 h 3037619"/>
                <a:gd name="connsiteX0" fmla="*/ 0 w 4477450"/>
                <a:gd name="connsiteY0" fmla="*/ 1556943 h 3033722"/>
                <a:gd name="connsiteX1" fmla="*/ 2816866 w 4477450"/>
                <a:gd name="connsiteY1" fmla="*/ 3033624 h 3033722"/>
                <a:gd name="connsiteX2" fmla="*/ 4477450 w 4477450"/>
                <a:gd name="connsiteY2" fmla="*/ 0 h 3033722"/>
                <a:gd name="connsiteX0" fmla="*/ 0 w 4477450"/>
                <a:gd name="connsiteY0" fmla="*/ 1556943 h 3100392"/>
                <a:gd name="connsiteX1" fmla="*/ 2854966 w 4477450"/>
                <a:gd name="connsiteY1" fmla="*/ 3100299 h 3100392"/>
                <a:gd name="connsiteX2" fmla="*/ 4477450 w 4477450"/>
                <a:gd name="connsiteY2" fmla="*/ 0 h 3100392"/>
                <a:gd name="connsiteX0" fmla="*/ 0 w 4467925"/>
                <a:gd name="connsiteY0" fmla="*/ 1556943 h 3130327"/>
                <a:gd name="connsiteX1" fmla="*/ 2854966 w 4467925"/>
                <a:gd name="connsiteY1" fmla="*/ 3100299 h 3130327"/>
                <a:gd name="connsiteX2" fmla="*/ 4467925 w 4467925"/>
                <a:gd name="connsiteY2" fmla="*/ 0 h 3130327"/>
                <a:gd name="connsiteX0" fmla="*/ 0 w 4467925"/>
                <a:gd name="connsiteY0" fmla="*/ 1556943 h 3130327"/>
                <a:gd name="connsiteX1" fmla="*/ 2854966 w 4467925"/>
                <a:gd name="connsiteY1" fmla="*/ 3100299 h 3130327"/>
                <a:gd name="connsiteX2" fmla="*/ 4467925 w 4467925"/>
                <a:gd name="connsiteY2" fmla="*/ 0 h 3130327"/>
                <a:gd name="connsiteX0" fmla="*/ 0 w 4467925"/>
                <a:gd name="connsiteY0" fmla="*/ 1556943 h 3083571"/>
                <a:gd name="connsiteX1" fmla="*/ 3112141 w 4467925"/>
                <a:gd name="connsiteY1" fmla="*/ 3052674 h 3083571"/>
                <a:gd name="connsiteX2" fmla="*/ 4467925 w 4467925"/>
                <a:gd name="connsiteY2" fmla="*/ 0 h 3083571"/>
                <a:gd name="connsiteX0" fmla="*/ 0 w 4467925"/>
                <a:gd name="connsiteY0" fmla="*/ 1556943 h 3079090"/>
                <a:gd name="connsiteX1" fmla="*/ 3112141 w 4467925"/>
                <a:gd name="connsiteY1" fmla="*/ 3052674 h 3079090"/>
                <a:gd name="connsiteX2" fmla="*/ 4467925 w 4467925"/>
                <a:gd name="connsiteY2" fmla="*/ 0 h 3079090"/>
                <a:gd name="connsiteX0" fmla="*/ 0 w 4467925"/>
                <a:gd name="connsiteY0" fmla="*/ 1556943 h 3050915"/>
                <a:gd name="connsiteX1" fmla="*/ 2988316 w 4467925"/>
                <a:gd name="connsiteY1" fmla="*/ 3024099 h 3050915"/>
                <a:gd name="connsiteX2" fmla="*/ 4467925 w 4467925"/>
                <a:gd name="connsiteY2" fmla="*/ 0 h 3050915"/>
                <a:gd name="connsiteX0" fmla="*/ 0 w 4467925"/>
                <a:gd name="connsiteY0" fmla="*/ 1556943 h 3074393"/>
                <a:gd name="connsiteX1" fmla="*/ 2869254 w 4467925"/>
                <a:gd name="connsiteY1" fmla="*/ 3047911 h 3074393"/>
                <a:gd name="connsiteX2" fmla="*/ 4467925 w 4467925"/>
                <a:gd name="connsiteY2" fmla="*/ 0 h 3074393"/>
                <a:gd name="connsiteX0" fmla="*/ 0 w 4467925"/>
                <a:gd name="connsiteY0" fmla="*/ 1556943 h 3048522"/>
                <a:gd name="connsiteX1" fmla="*/ 2869254 w 4467925"/>
                <a:gd name="connsiteY1" fmla="*/ 3047911 h 3048522"/>
                <a:gd name="connsiteX2" fmla="*/ 4467925 w 4467925"/>
                <a:gd name="connsiteY2" fmla="*/ 0 h 3048522"/>
                <a:gd name="connsiteX0" fmla="*/ 0 w 4467925"/>
                <a:gd name="connsiteY0" fmla="*/ 1556943 h 3048522"/>
                <a:gd name="connsiteX1" fmla="*/ 2869254 w 4467925"/>
                <a:gd name="connsiteY1" fmla="*/ 3047911 h 3048522"/>
                <a:gd name="connsiteX2" fmla="*/ 4467925 w 4467925"/>
                <a:gd name="connsiteY2" fmla="*/ 0 h 3048522"/>
                <a:gd name="connsiteX0" fmla="*/ 0 w 4467925"/>
                <a:gd name="connsiteY0" fmla="*/ 1556943 h 3048079"/>
                <a:gd name="connsiteX1" fmla="*/ 2869254 w 4467925"/>
                <a:gd name="connsiteY1" fmla="*/ 3047911 h 3048079"/>
                <a:gd name="connsiteX2" fmla="*/ 4467925 w 4467925"/>
                <a:gd name="connsiteY2" fmla="*/ 0 h 3048079"/>
                <a:gd name="connsiteX0" fmla="*/ 0 w 4467925"/>
                <a:gd name="connsiteY0" fmla="*/ 1556943 h 3048079"/>
                <a:gd name="connsiteX1" fmla="*/ 2869254 w 4467925"/>
                <a:gd name="connsiteY1" fmla="*/ 3047911 h 3048079"/>
                <a:gd name="connsiteX2" fmla="*/ 4467925 w 4467925"/>
                <a:gd name="connsiteY2" fmla="*/ 0 h 3048079"/>
                <a:gd name="connsiteX0" fmla="*/ 0 w 4467925"/>
                <a:gd name="connsiteY0" fmla="*/ 1556943 h 3047941"/>
                <a:gd name="connsiteX1" fmla="*/ 2869254 w 4467925"/>
                <a:gd name="connsiteY1" fmla="*/ 3047911 h 3047941"/>
                <a:gd name="connsiteX2" fmla="*/ 4467925 w 4467925"/>
                <a:gd name="connsiteY2" fmla="*/ 0 h 3047941"/>
                <a:gd name="connsiteX0" fmla="*/ 0 w 4467925"/>
                <a:gd name="connsiteY0" fmla="*/ 1556943 h 3047938"/>
                <a:gd name="connsiteX1" fmla="*/ 2869254 w 4467925"/>
                <a:gd name="connsiteY1" fmla="*/ 3047911 h 3047938"/>
                <a:gd name="connsiteX2" fmla="*/ 4467925 w 4467925"/>
                <a:gd name="connsiteY2" fmla="*/ 0 h 3047938"/>
                <a:gd name="connsiteX0" fmla="*/ 0 w 4467925"/>
                <a:gd name="connsiteY0" fmla="*/ 1556943 h 3047939"/>
                <a:gd name="connsiteX1" fmla="*/ 2869254 w 4467925"/>
                <a:gd name="connsiteY1" fmla="*/ 3047911 h 3047939"/>
                <a:gd name="connsiteX2" fmla="*/ 4467925 w 4467925"/>
                <a:gd name="connsiteY2" fmla="*/ 0 h 3047939"/>
                <a:gd name="connsiteX0" fmla="*/ 0 w 4467925"/>
                <a:gd name="connsiteY0" fmla="*/ 1556943 h 3047939"/>
                <a:gd name="connsiteX1" fmla="*/ 2869254 w 4467925"/>
                <a:gd name="connsiteY1" fmla="*/ 3047911 h 3047939"/>
                <a:gd name="connsiteX2" fmla="*/ 4467925 w 4467925"/>
                <a:gd name="connsiteY2" fmla="*/ 0 h 3047939"/>
                <a:gd name="connsiteX0" fmla="*/ 0 w 4467925"/>
                <a:gd name="connsiteY0" fmla="*/ 1556943 h 3047940"/>
                <a:gd name="connsiteX1" fmla="*/ 2869254 w 4467925"/>
                <a:gd name="connsiteY1" fmla="*/ 3047911 h 3047940"/>
                <a:gd name="connsiteX2" fmla="*/ 4467925 w 4467925"/>
                <a:gd name="connsiteY2" fmla="*/ 0 h 3047940"/>
                <a:gd name="connsiteX0" fmla="*/ 0 w 4467925"/>
                <a:gd name="connsiteY0" fmla="*/ 1556943 h 3047915"/>
                <a:gd name="connsiteX1" fmla="*/ 2869254 w 4467925"/>
                <a:gd name="connsiteY1" fmla="*/ 3047911 h 3047915"/>
                <a:gd name="connsiteX2" fmla="*/ 4467925 w 4467925"/>
                <a:gd name="connsiteY2" fmla="*/ 0 h 3047915"/>
                <a:gd name="connsiteX0" fmla="*/ 0 w 4467925"/>
                <a:gd name="connsiteY0" fmla="*/ 1556943 h 3047915"/>
                <a:gd name="connsiteX1" fmla="*/ 2869254 w 4467925"/>
                <a:gd name="connsiteY1" fmla="*/ 3047911 h 3047915"/>
                <a:gd name="connsiteX2" fmla="*/ 4467925 w 4467925"/>
                <a:gd name="connsiteY2" fmla="*/ 0 h 3047915"/>
                <a:gd name="connsiteX0" fmla="*/ 0 w 4467925"/>
                <a:gd name="connsiteY0" fmla="*/ 1556943 h 3014577"/>
                <a:gd name="connsiteX1" fmla="*/ 2859729 w 4467925"/>
                <a:gd name="connsiteY1" fmla="*/ 3014573 h 3014577"/>
                <a:gd name="connsiteX2" fmla="*/ 4467925 w 4467925"/>
                <a:gd name="connsiteY2" fmla="*/ 0 h 3014577"/>
                <a:gd name="connsiteX0" fmla="*/ 0 w 4467925"/>
                <a:gd name="connsiteY0" fmla="*/ 1556943 h 3014965"/>
                <a:gd name="connsiteX1" fmla="*/ 2859729 w 4467925"/>
                <a:gd name="connsiteY1" fmla="*/ 3014573 h 3014965"/>
                <a:gd name="connsiteX2" fmla="*/ 4467925 w 4467925"/>
                <a:gd name="connsiteY2" fmla="*/ 0 h 3014965"/>
                <a:gd name="connsiteX0" fmla="*/ 0 w 4467925"/>
                <a:gd name="connsiteY0" fmla="*/ 1556943 h 3014965"/>
                <a:gd name="connsiteX1" fmla="*/ 2859729 w 4467925"/>
                <a:gd name="connsiteY1" fmla="*/ 3014573 h 3014965"/>
                <a:gd name="connsiteX2" fmla="*/ 4467925 w 4467925"/>
                <a:gd name="connsiteY2" fmla="*/ 0 h 3014965"/>
                <a:gd name="connsiteX0" fmla="*/ 0 w 4467925"/>
                <a:gd name="connsiteY0" fmla="*/ 1556943 h 3014965"/>
                <a:gd name="connsiteX1" fmla="*/ 2840679 w 4467925"/>
                <a:gd name="connsiteY1" fmla="*/ 3014573 h 3014965"/>
                <a:gd name="connsiteX2" fmla="*/ 4467925 w 4467925"/>
                <a:gd name="connsiteY2" fmla="*/ 0 h 3014965"/>
                <a:gd name="connsiteX0" fmla="*/ 0 w 4467925"/>
                <a:gd name="connsiteY0" fmla="*/ 1556943 h 3014965"/>
                <a:gd name="connsiteX1" fmla="*/ 2840679 w 4467925"/>
                <a:gd name="connsiteY1" fmla="*/ 3014573 h 3014965"/>
                <a:gd name="connsiteX2" fmla="*/ 4467925 w 4467925"/>
                <a:gd name="connsiteY2" fmla="*/ 0 h 3014965"/>
                <a:gd name="connsiteX0" fmla="*/ 0 w 4467925"/>
                <a:gd name="connsiteY0" fmla="*/ 1556943 h 3014667"/>
                <a:gd name="connsiteX1" fmla="*/ 2840679 w 4467925"/>
                <a:gd name="connsiteY1" fmla="*/ 3014573 h 3014667"/>
                <a:gd name="connsiteX2" fmla="*/ 4467925 w 4467925"/>
                <a:gd name="connsiteY2" fmla="*/ 0 h 3014667"/>
                <a:gd name="connsiteX0" fmla="*/ 0 w 4467925"/>
                <a:gd name="connsiteY0" fmla="*/ 1556943 h 3014675"/>
                <a:gd name="connsiteX1" fmla="*/ 2840679 w 4467925"/>
                <a:gd name="connsiteY1" fmla="*/ 3014573 h 3014675"/>
                <a:gd name="connsiteX2" fmla="*/ 4467925 w 4467925"/>
                <a:gd name="connsiteY2" fmla="*/ 0 h 3014675"/>
                <a:gd name="connsiteX0" fmla="*/ 0 w 4467925"/>
                <a:gd name="connsiteY0" fmla="*/ 1556943 h 3014588"/>
                <a:gd name="connsiteX1" fmla="*/ 2840679 w 4467925"/>
                <a:gd name="connsiteY1" fmla="*/ 3014573 h 3014588"/>
                <a:gd name="connsiteX2" fmla="*/ 4467925 w 4467925"/>
                <a:gd name="connsiteY2" fmla="*/ 0 h 3014588"/>
                <a:gd name="connsiteX0" fmla="*/ 0 w 4467925"/>
                <a:gd name="connsiteY0" fmla="*/ 1556943 h 3014588"/>
                <a:gd name="connsiteX1" fmla="*/ 2807341 w 4467925"/>
                <a:gd name="connsiteY1" fmla="*/ 3014573 h 3014588"/>
                <a:gd name="connsiteX2" fmla="*/ 4467925 w 4467925"/>
                <a:gd name="connsiteY2" fmla="*/ 0 h 3014588"/>
                <a:gd name="connsiteX0" fmla="*/ 0 w 4467925"/>
                <a:gd name="connsiteY0" fmla="*/ 1556943 h 3014588"/>
                <a:gd name="connsiteX1" fmla="*/ 2807341 w 4467925"/>
                <a:gd name="connsiteY1" fmla="*/ 3014573 h 3014588"/>
                <a:gd name="connsiteX2" fmla="*/ 4467925 w 4467925"/>
                <a:gd name="connsiteY2" fmla="*/ 0 h 3014588"/>
                <a:gd name="connsiteX0" fmla="*/ 0 w 4467925"/>
                <a:gd name="connsiteY0" fmla="*/ 1556943 h 3014588"/>
                <a:gd name="connsiteX1" fmla="*/ 2807341 w 4467925"/>
                <a:gd name="connsiteY1" fmla="*/ 3014573 h 3014588"/>
                <a:gd name="connsiteX2" fmla="*/ 4467925 w 4467925"/>
                <a:gd name="connsiteY2" fmla="*/ 0 h 3014588"/>
                <a:gd name="connsiteX0" fmla="*/ 0 w 4467925"/>
                <a:gd name="connsiteY0" fmla="*/ 1556943 h 3014587"/>
                <a:gd name="connsiteX1" fmla="*/ 2807341 w 4467925"/>
                <a:gd name="connsiteY1" fmla="*/ 3014573 h 3014587"/>
                <a:gd name="connsiteX2" fmla="*/ 4467925 w 4467925"/>
                <a:gd name="connsiteY2" fmla="*/ 0 h 3014587"/>
                <a:gd name="connsiteX0" fmla="*/ 0 w 4467925"/>
                <a:gd name="connsiteY0" fmla="*/ 1557116 h 3014760"/>
                <a:gd name="connsiteX1" fmla="*/ 2807341 w 4467925"/>
                <a:gd name="connsiteY1" fmla="*/ 3014746 h 3014760"/>
                <a:gd name="connsiteX2" fmla="*/ 4467925 w 4467925"/>
                <a:gd name="connsiteY2" fmla="*/ 173 h 3014760"/>
                <a:gd name="connsiteX0" fmla="*/ 0 w 4467925"/>
                <a:gd name="connsiteY0" fmla="*/ 1556943 h 3014587"/>
                <a:gd name="connsiteX1" fmla="*/ 2807341 w 4467925"/>
                <a:gd name="connsiteY1" fmla="*/ 3014573 h 3014587"/>
                <a:gd name="connsiteX2" fmla="*/ 4467925 w 4467925"/>
                <a:gd name="connsiteY2" fmla="*/ 0 h 3014587"/>
                <a:gd name="connsiteX0" fmla="*/ 0 w 4467925"/>
                <a:gd name="connsiteY0" fmla="*/ 1556943 h 3014587"/>
                <a:gd name="connsiteX1" fmla="*/ 2807341 w 4467925"/>
                <a:gd name="connsiteY1" fmla="*/ 3014573 h 3014587"/>
                <a:gd name="connsiteX2" fmla="*/ 4467925 w 4467925"/>
                <a:gd name="connsiteY2" fmla="*/ 0 h 3014587"/>
                <a:gd name="connsiteX0" fmla="*/ 0 w 4467925"/>
                <a:gd name="connsiteY0" fmla="*/ 1556943 h 3014587"/>
                <a:gd name="connsiteX1" fmla="*/ 2807341 w 4467925"/>
                <a:gd name="connsiteY1" fmla="*/ 3014573 h 3014587"/>
                <a:gd name="connsiteX2" fmla="*/ 4467925 w 4467925"/>
                <a:gd name="connsiteY2" fmla="*/ 0 h 3014587"/>
                <a:gd name="connsiteX0" fmla="*/ 0 w 4467925"/>
                <a:gd name="connsiteY0" fmla="*/ 1556943 h 3014580"/>
                <a:gd name="connsiteX1" fmla="*/ 2807341 w 4467925"/>
                <a:gd name="connsiteY1" fmla="*/ 3014573 h 3014580"/>
                <a:gd name="connsiteX2" fmla="*/ 4467925 w 4467925"/>
                <a:gd name="connsiteY2" fmla="*/ 0 h 3014580"/>
                <a:gd name="connsiteX0" fmla="*/ 0 w 4467925"/>
                <a:gd name="connsiteY0" fmla="*/ 1556943 h 3014636"/>
                <a:gd name="connsiteX1" fmla="*/ 2807341 w 4467925"/>
                <a:gd name="connsiteY1" fmla="*/ 3014573 h 3014636"/>
                <a:gd name="connsiteX2" fmla="*/ 4467925 w 4467925"/>
                <a:gd name="connsiteY2" fmla="*/ 0 h 3014636"/>
                <a:gd name="connsiteX0" fmla="*/ 0 w 4467925"/>
                <a:gd name="connsiteY0" fmla="*/ 1556943 h 3014657"/>
                <a:gd name="connsiteX1" fmla="*/ 2807341 w 4467925"/>
                <a:gd name="connsiteY1" fmla="*/ 3014573 h 3014657"/>
                <a:gd name="connsiteX2" fmla="*/ 4467925 w 4467925"/>
                <a:gd name="connsiteY2" fmla="*/ 0 h 3014657"/>
                <a:gd name="connsiteX0" fmla="*/ 0 w 4467925"/>
                <a:gd name="connsiteY0" fmla="*/ 1556943 h 3014592"/>
                <a:gd name="connsiteX1" fmla="*/ 2807341 w 4467925"/>
                <a:gd name="connsiteY1" fmla="*/ 3014573 h 3014592"/>
                <a:gd name="connsiteX2" fmla="*/ 4467925 w 4467925"/>
                <a:gd name="connsiteY2" fmla="*/ 0 h 3014592"/>
                <a:gd name="connsiteX0" fmla="*/ 0 w 4467925"/>
                <a:gd name="connsiteY0" fmla="*/ 1556943 h 3014592"/>
                <a:gd name="connsiteX1" fmla="*/ 2807341 w 4467925"/>
                <a:gd name="connsiteY1" fmla="*/ 3014573 h 3014592"/>
                <a:gd name="connsiteX2" fmla="*/ 4467925 w 4467925"/>
                <a:gd name="connsiteY2" fmla="*/ 0 h 3014592"/>
                <a:gd name="connsiteX0" fmla="*/ 0 w 4467925"/>
                <a:gd name="connsiteY0" fmla="*/ 1556943 h 3014592"/>
                <a:gd name="connsiteX1" fmla="*/ 2807341 w 4467925"/>
                <a:gd name="connsiteY1" fmla="*/ 3014573 h 3014592"/>
                <a:gd name="connsiteX2" fmla="*/ 4467925 w 4467925"/>
                <a:gd name="connsiteY2" fmla="*/ 0 h 3014592"/>
                <a:gd name="connsiteX0" fmla="*/ 0 w 4467925"/>
                <a:gd name="connsiteY0" fmla="*/ 1556943 h 3014592"/>
                <a:gd name="connsiteX1" fmla="*/ 2807341 w 4467925"/>
                <a:gd name="connsiteY1" fmla="*/ 3014573 h 3014592"/>
                <a:gd name="connsiteX2" fmla="*/ 4467925 w 4467925"/>
                <a:gd name="connsiteY2" fmla="*/ 0 h 3014592"/>
                <a:gd name="connsiteX0" fmla="*/ 0 w 4486975"/>
                <a:gd name="connsiteY0" fmla="*/ 1552181 h 3036752"/>
                <a:gd name="connsiteX1" fmla="*/ 2807341 w 4486975"/>
                <a:gd name="connsiteY1" fmla="*/ 3009811 h 3036752"/>
                <a:gd name="connsiteX2" fmla="*/ 4486975 w 4486975"/>
                <a:gd name="connsiteY2" fmla="*/ 1 h 3036752"/>
                <a:gd name="connsiteX0" fmla="*/ 0 w 4463162"/>
                <a:gd name="connsiteY0" fmla="*/ 1571230 h 3056387"/>
                <a:gd name="connsiteX1" fmla="*/ 2807341 w 4463162"/>
                <a:gd name="connsiteY1" fmla="*/ 3028860 h 3056387"/>
                <a:gd name="connsiteX2" fmla="*/ 4463162 w 4463162"/>
                <a:gd name="connsiteY2" fmla="*/ 0 h 3056387"/>
                <a:gd name="connsiteX0" fmla="*/ 0 w 4467925"/>
                <a:gd name="connsiteY0" fmla="*/ 1552181 h 3036752"/>
                <a:gd name="connsiteX1" fmla="*/ 2807341 w 4467925"/>
                <a:gd name="connsiteY1" fmla="*/ 3009811 h 3036752"/>
                <a:gd name="connsiteX2" fmla="*/ 4467925 w 4467925"/>
                <a:gd name="connsiteY2" fmla="*/ 1 h 3036752"/>
                <a:gd name="connsiteX0" fmla="*/ 0 w 4467925"/>
                <a:gd name="connsiteY0" fmla="*/ 1552180 h 3036751"/>
                <a:gd name="connsiteX1" fmla="*/ 2807341 w 4467925"/>
                <a:gd name="connsiteY1" fmla="*/ 3009810 h 3036751"/>
                <a:gd name="connsiteX2" fmla="*/ 4467925 w 4467925"/>
                <a:gd name="connsiteY2" fmla="*/ 0 h 3036751"/>
                <a:gd name="connsiteX0" fmla="*/ 0 w 4467925"/>
                <a:gd name="connsiteY0" fmla="*/ 1552180 h 3036751"/>
                <a:gd name="connsiteX1" fmla="*/ 2807341 w 4467925"/>
                <a:gd name="connsiteY1" fmla="*/ 3009810 h 3036751"/>
                <a:gd name="connsiteX2" fmla="*/ 4467925 w 4467925"/>
                <a:gd name="connsiteY2" fmla="*/ 0 h 3036751"/>
                <a:gd name="connsiteX0" fmla="*/ 0 w 4467925"/>
                <a:gd name="connsiteY0" fmla="*/ 1552180 h 3036751"/>
                <a:gd name="connsiteX1" fmla="*/ 2807341 w 4467925"/>
                <a:gd name="connsiteY1" fmla="*/ 3009810 h 3036751"/>
                <a:gd name="connsiteX2" fmla="*/ 4467925 w 4467925"/>
                <a:gd name="connsiteY2" fmla="*/ 0 h 3036751"/>
                <a:gd name="connsiteX0" fmla="*/ 0 w 4467925"/>
                <a:gd name="connsiteY0" fmla="*/ 1552180 h 3009812"/>
                <a:gd name="connsiteX1" fmla="*/ 2807341 w 4467925"/>
                <a:gd name="connsiteY1" fmla="*/ 3009810 h 3009812"/>
                <a:gd name="connsiteX2" fmla="*/ 4467925 w 4467925"/>
                <a:gd name="connsiteY2" fmla="*/ 0 h 3009812"/>
                <a:gd name="connsiteX0" fmla="*/ 0 w 4467925"/>
                <a:gd name="connsiteY0" fmla="*/ 1552180 h 3009812"/>
                <a:gd name="connsiteX1" fmla="*/ 2807341 w 4467925"/>
                <a:gd name="connsiteY1" fmla="*/ 3009810 h 3009812"/>
                <a:gd name="connsiteX2" fmla="*/ 4467925 w 4467925"/>
                <a:gd name="connsiteY2" fmla="*/ 0 h 3009812"/>
                <a:gd name="connsiteX0" fmla="*/ 0 w 4467925"/>
                <a:gd name="connsiteY0" fmla="*/ 1552180 h 3009812"/>
                <a:gd name="connsiteX1" fmla="*/ 2807341 w 4467925"/>
                <a:gd name="connsiteY1" fmla="*/ 3009810 h 3009812"/>
                <a:gd name="connsiteX2" fmla="*/ 4467925 w 4467925"/>
                <a:gd name="connsiteY2" fmla="*/ 0 h 3009812"/>
                <a:gd name="connsiteX0" fmla="*/ 0 w 4467925"/>
                <a:gd name="connsiteY0" fmla="*/ 1552180 h 3009832"/>
                <a:gd name="connsiteX1" fmla="*/ 2807341 w 4467925"/>
                <a:gd name="connsiteY1" fmla="*/ 3009810 h 3009832"/>
                <a:gd name="connsiteX2" fmla="*/ 4467925 w 4467925"/>
                <a:gd name="connsiteY2" fmla="*/ 0 h 3009832"/>
                <a:gd name="connsiteX0" fmla="*/ 0 w 4467925"/>
                <a:gd name="connsiteY0" fmla="*/ 1552180 h 3009817"/>
                <a:gd name="connsiteX1" fmla="*/ 2807341 w 4467925"/>
                <a:gd name="connsiteY1" fmla="*/ 3009810 h 3009817"/>
                <a:gd name="connsiteX2" fmla="*/ 4467925 w 4467925"/>
                <a:gd name="connsiteY2" fmla="*/ 0 h 3009817"/>
                <a:gd name="connsiteX0" fmla="*/ 0 w 4467925"/>
                <a:gd name="connsiteY0" fmla="*/ 1552180 h 3009817"/>
                <a:gd name="connsiteX1" fmla="*/ 2807341 w 4467925"/>
                <a:gd name="connsiteY1" fmla="*/ 3009810 h 3009817"/>
                <a:gd name="connsiteX2" fmla="*/ 4467925 w 4467925"/>
                <a:gd name="connsiteY2" fmla="*/ 0 h 3009817"/>
                <a:gd name="connsiteX0" fmla="*/ 0 w 4467925"/>
                <a:gd name="connsiteY0" fmla="*/ 1552180 h 3009817"/>
                <a:gd name="connsiteX1" fmla="*/ 2807341 w 4467925"/>
                <a:gd name="connsiteY1" fmla="*/ 3009810 h 3009817"/>
                <a:gd name="connsiteX2" fmla="*/ 4467925 w 4467925"/>
                <a:gd name="connsiteY2" fmla="*/ 0 h 3009817"/>
                <a:gd name="connsiteX0" fmla="*/ 0 w 4467925"/>
                <a:gd name="connsiteY0" fmla="*/ 1552180 h 3009817"/>
                <a:gd name="connsiteX1" fmla="*/ 2807341 w 4467925"/>
                <a:gd name="connsiteY1" fmla="*/ 3009810 h 3009817"/>
                <a:gd name="connsiteX2" fmla="*/ 4467925 w 4467925"/>
                <a:gd name="connsiteY2" fmla="*/ 0 h 3009817"/>
                <a:gd name="connsiteX0" fmla="*/ 0 w 4467925"/>
                <a:gd name="connsiteY0" fmla="*/ 1552204 h 3009841"/>
                <a:gd name="connsiteX1" fmla="*/ 2807341 w 4467925"/>
                <a:gd name="connsiteY1" fmla="*/ 3009834 h 3009841"/>
                <a:gd name="connsiteX2" fmla="*/ 4467925 w 4467925"/>
                <a:gd name="connsiteY2" fmla="*/ 24 h 3009841"/>
                <a:gd name="connsiteX0" fmla="*/ 0 w 4467925"/>
                <a:gd name="connsiteY0" fmla="*/ 1552204 h 3009840"/>
                <a:gd name="connsiteX1" fmla="*/ 2807341 w 4467925"/>
                <a:gd name="connsiteY1" fmla="*/ 3009834 h 3009840"/>
                <a:gd name="connsiteX2" fmla="*/ 4467925 w 4467925"/>
                <a:gd name="connsiteY2" fmla="*/ 24 h 3009840"/>
                <a:gd name="connsiteX0" fmla="*/ 0 w 4467925"/>
                <a:gd name="connsiteY0" fmla="*/ 1552204 h 3009840"/>
                <a:gd name="connsiteX1" fmla="*/ 2807341 w 4467925"/>
                <a:gd name="connsiteY1" fmla="*/ 3009834 h 3009840"/>
                <a:gd name="connsiteX2" fmla="*/ 4467925 w 4467925"/>
                <a:gd name="connsiteY2" fmla="*/ 24 h 3009840"/>
                <a:gd name="connsiteX0" fmla="*/ 0 w 4467925"/>
                <a:gd name="connsiteY0" fmla="*/ 1552180 h 3009816"/>
                <a:gd name="connsiteX1" fmla="*/ 2807341 w 4467925"/>
                <a:gd name="connsiteY1" fmla="*/ 3009810 h 3009816"/>
                <a:gd name="connsiteX2" fmla="*/ 4467925 w 4467925"/>
                <a:gd name="connsiteY2" fmla="*/ 0 h 3009816"/>
              </a:gdLst>
              <a:ahLst/>
              <a:cxnLst>
                <a:cxn ang="0">
                  <a:pos x="connsiteX0" y="connsiteY0"/>
                </a:cxn>
                <a:cxn ang="0">
                  <a:pos x="connsiteX1" y="connsiteY1"/>
                </a:cxn>
                <a:cxn ang="0">
                  <a:pos x="connsiteX2" y="connsiteY2"/>
                </a:cxn>
              </a:cxnLst>
              <a:rect l="l" t="t" r="r" b="b"/>
              <a:pathLst>
                <a:path w="4467925" h="3009816">
                  <a:moveTo>
                    <a:pt x="0" y="1552180"/>
                  </a:moveTo>
                  <a:cubicBezTo>
                    <a:pt x="1253994" y="1579629"/>
                    <a:pt x="2019039" y="3013274"/>
                    <a:pt x="2807341" y="3009810"/>
                  </a:cubicBezTo>
                  <a:cubicBezTo>
                    <a:pt x="4237795" y="3003524"/>
                    <a:pt x="3364335" y="6726"/>
                    <a:pt x="4467925" y="0"/>
                  </a:cubicBezTo>
                </a:path>
              </a:pathLst>
            </a:custGeom>
            <a:noFill/>
            <a:ln w="127000" cap="flat" cmpd="sng" algn="ctr">
              <a:solidFill>
                <a:schemeClr val="bg1"/>
              </a:solidFill>
              <a:prstDash val="solid"/>
              <a:round/>
              <a:headEnd type="none" w="med" len="med"/>
              <a:tailEnd type="none" w="med" len="med"/>
            </a:ln>
            <a:effectLst/>
          </p:spPr>
          <p:txBody>
            <a:bodyPr rtlCol="0" anchor="ctr"/>
            <a:lstStyle/>
            <a:p>
              <a:pPr algn="ctr" defTabSz="457200"/>
              <a:endParaRPr kumimoji="0" lang="ja-JP" altLang="en-US" sz="600" b="1">
                <a:solidFill>
                  <a:prstClr val="black"/>
                </a:solidFill>
              </a:endParaRPr>
            </a:p>
          </p:txBody>
        </p:sp>
        <p:sp>
          <p:nvSpPr>
            <p:cNvPr id="15" name="テキスト ボックス 14"/>
            <p:cNvSpPr txBox="1"/>
            <p:nvPr/>
          </p:nvSpPr>
          <p:spPr>
            <a:xfrm>
              <a:off x="1076101" y="2320445"/>
              <a:ext cx="361110" cy="360656"/>
            </a:xfrm>
            <a:prstGeom prst="rect">
              <a:avLst/>
            </a:prstGeom>
            <a:noFill/>
          </p:spPr>
          <p:txBody>
            <a:bodyPr wrap="none" rtlCol="0" anchor="ctr" anchorCtr="0">
              <a:spAutoFit/>
            </a:bodyPr>
            <a:lstStyle/>
            <a:p>
              <a:pPr algn="ctr" defTabSz="457200"/>
              <a:r>
                <a:rPr kumimoji="0" lang="en-US" altLang="ja-JP" sz="1700" b="1" dirty="0">
                  <a:solidFill>
                    <a:prstClr val="white"/>
                  </a:solidFill>
                  <a:ea typeface="メイリオ"/>
                </a:rPr>
                <a:t>H</a:t>
              </a:r>
              <a:endParaRPr kumimoji="0" lang="ja-JP" altLang="en-US" sz="1700" b="1" dirty="0">
                <a:solidFill>
                  <a:prstClr val="white"/>
                </a:solidFill>
                <a:ea typeface="メイリオ"/>
              </a:endParaRPr>
            </a:p>
          </p:txBody>
        </p:sp>
        <p:sp>
          <p:nvSpPr>
            <p:cNvPr id="16" name="テキスト ボックス 15"/>
            <p:cNvSpPr txBox="1"/>
            <p:nvPr/>
          </p:nvSpPr>
          <p:spPr>
            <a:xfrm>
              <a:off x="1241131" y="2320445"/>
              <a:ext cx="380246" cy="360656"/>
            </a:xfrm>
            <a:prstGeom prst="rect">
              <a:avLst/>
            </a:prstGeom>
            <a:noFill/>
          </p:spPr>
          <p:txBody>
            <a:bodyPr wrap="none" rtlCol="0" anchor="ctr" anchorCtr="0">
              <a:spAutoFit/>
            </a:bodyPr>
            <a:lstStyle/>
            <a:p>
              <a:pPr algn="ctr" defTabSz="457200"/>
              <a:r>
                <a:rPr kumimoji="0" lang="en-US" altLang="ja-JP" sz="1700" b="1" dirty="0">
                  <a:solidFill>
                    <a:prstClr val="white"/>
                  </a:solidFill>
                  <a:ea typeface="メイリオ"/>
                </a:rPr>
                <a:t>M</a:t>
              </a:r>
              <a:endParaRPr kumimoji="0" lang="ja-JP" altLang="en-US" sz="1700" b="1" dirty="0">
                <a:solidFill>
                  <a:prstClr val="white"/>
                </a:solidFill>
                <a:ea typeface="メイリオ"/>
              </a:endParaRPr>
            </a:p>
          </p:txBody>
        </p:sp>
        <p:sp>
          <p:nvSpPr>
            <p:cNvPr id="17" name="テキスト ボックス 16"/>
            <p:cNvSpPr txBox="1"/>
            <p:nvPr/>
          </p:nvSpPr>
          <p:spPr>
            <a:xfrm>
              <a:off x="1425749" y="2320445"/>
              <a:ext cx="344177" cy="360656"/>
            </a:xfrm>
            <a:prstGeom prst="rect">
              <a:avLst/>
            </a:prstGeom>
            <a:noFill/>
          </p:spPr>
          <p:txBody>
            <a:bodyPr wrap="none" rtlCol="0" anchor="ctr" anchorCtr="0">
              <a:spAutoFit/>
            </a:bodyPr>
            <a:lstStyle/>
            <a:p>
              <a:pPr algn="ctr" defTabSz="457200"/>
              <a:r>
                <a:rPr kumimoji="0" lang="en-US" altLang="ja-JP" sz="1700" b="1" dirty="0">
                  <a:solidFill>
                    <a:prstClr val="white"/>
                  </a:solidFill>
                  <a:ea typeface="メイリオ"/>
                </a:rPr>
                <a:t>T</a:t>
              </a:r>
              <a:endParaRPr kumimoji="0" lang="ja-JP" altLang="en-US" sz="1700" b="1" dirty="0">
                <a:solidFill>
                  <a:prstClr val="white"/>
                </a:solidFill>
                <a:ea typeface="メイリオ"/>
              </a:endParaRPr>
            </a:p>
          </p:txBody>
        </p:sp>
        <p:cxnSp>
          <p:nvCxnSpPr>
            <p:cNvPr id="18" name="直線コネクタ 17"/>
            <p:cNvCxnSpPr/>
            <p:nvPr/>
          </p:nvCxnSpPr>
          <p:spPr bwMode="auto">
            <a:xfrm>
              <a:off x="4762" y="2729532"/>
              <a:ext cx="144000" cy="0"/>
            </a:xfrm>
            <a:prstGeom prst="line">
              <a:avLst/>
            </a:prstGeom>
            <a:noFill/>
            <a:ln w="127000" cap="flat" cmpd="sng" algn="ctr">
              <a:solidFill>
                <a:schemeClr val="bg1"/>
              </a:solidFill>
              <a:prstDash val="solid"/>
              <a:round/>
              <a:headEnd type="none" w="med" len="med"/>
              <a:tailEnd type="none" w="med" len="med"/>
            </a:ln>
            <a:effectLst/>
          </p:spPr>
        </p:cxnSp>
        <p:cxnSp>
          <p:nvCxnSpPr>
            <p:cNvPr id="19" name="直線コネクタ 18"/>
            <p:cNvCxnSpPr/>
            <p:nvPr/>
          </p:nvCxnSpPr>
          <p:spPr bwMode="auto">
            <a:xfrm>
              <a:off x="1749594" y="2730115"/>
              <a:ext cx="8142294" cy="0"/>
            </a:xfrm>
            <a:prstGeom prst="line">
              <a:avLst/>
            </a:prstGeom>
            <a:noFill/>
            <a:ln w="127000" cap="flat" cmpd="sng" algn="ctr">
              <a:solidFill>
                <a:schemeClr val="bg1"/>
              </a:solidFill>
              <a:prstDash val="solid"/>
              <a:round/>
              <a:headEnd type="none" w="med" len="med"/>
              <a:tailEnd type="none" w="med" len="med"/>
            </a:ln>
            <a:effectLst/>
          </p:spPr>
        </p:cxnSp>
        <p:sp>
          <p:nvSpPr>
            <p:cNvPr id="20" name="正方形/長方形 19"/>
            <p:cNvSpPr/>
            <p:nvPr/>
          </p:nvSpPr>
          <p:spPr bwMode="auto">
            <a:xfrm>
              <a:off x="932321" y="2405568"/>
              <a:ext cx="27186" cy="89715"/>
            </a:xfrm>
            <a:prstGeom prst="rect">
              <a:avLst/>
            </a:prstGeom>
            <a:solidFill>
              <a:schemeClr val="bg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defTabSz="654015"/>
              <a:endParaRPr kumimoji="0" lang="ja-JP" altLang="en-US" sz="2000" dirty="0">
                <a:solidFill>
                  <a:prstClr val="black"/>
                </a:solidFill>
                <a:latin typeface="Segoe UI"/>
                <a:ea typeface="メイリオ"/>
              </a:endParaRPr>
            </a:p>
          </p:txBody>
        </p:sp>
      </p:grpSp>
      <p:sp>
        <p:nvSpPr>
          <p:cNvPr id="10" name="テキスト ボックス 9"/>
          <p:cNvSpPr txBox="1"/>
          <p:nvPr userDrawn="1"/>
        </p:nvSpPr>
        <p:spPr>
          <a:xfrm>
            <a:off x="2022476" y="6257441"/>
            <a:ext cx="5099050" cy="380711"/>
          </a:xfrm>
          <a:prstGeom prst="rect">
            <a:avLst/>
          </a:prstGeom>
          <a:noFill/>
        </p:spPr>
        <p:txBody>
          <a:bodyPr lIns="91373" tIns="45682" rIns="91373" bIns="45682">
            <a:spAutoFit/>
          </a:bodyPr>
          <a:lstStyle/>
          <a:p>
            <a:pPr algn="ctr" defTabSz="457200">
              <a:defRPr/>
            </a:pPr>
            <a:r>
              <a:rPr kumimoji="0" lang="en-US" altLang="ja-JP" b="1" dirty="0">
                <a:solidFill>
                  <a:prstClr val="white"/>
                </a:solidFill>
                <a:effectLst>
                  <a:outerShdw blurRad="50800" dist="38100" dir="2700000" algn="tl" rotWithShape="0">
                    <a:prstClr val="black">
                      <a:alpha val="40000"/>
                    </a:prstClr>
                  </a:outerShdw>
                </a:effectLst>
                <a:latin typeface="Eurostile"/>
                <a:cs typeface="Eurostile"/>
              </a:rPr>
              <a:t>Human Metabolome Technologies, Inc.</a:t>
            </a:r>
            <a:endParaRPr kumimoji="0" lang="ja-JP" altLang="en-US" b="1" dirty="0">
              <a:solidFill>
                <a:prstClr val="white"/>
              </a:solidFill>
              <a:effectLst>
                <a:outerShdw blurRad="50800" dist="38100" dir="2700000" algn="tl" rotWithShape="0">
                  <a:prstClr val="black">
                    <a:alpha val="40000"/>
                  </a:prstClr>
                </a:outerShdw>
              </a:effectLst>
              <a:latin typeface="Eurostile"/>
              <a:cs typeface="Eurostile"/>
            </a:endParaRPr>
          </a:p>
        </p:txBody>
      </p:sp>
      <p:sp>
        <p:nvSpPr>
          <p:cNvPr id="21" name="Rectangle 3"/>
          <p:cNvSpPr>
            <a:spLocks noGrp="1" noChangeArrowheads="1"/>
          </p:cNvSpPr>
          <p:nvPr>
            <p:ph type="ctrTitle"/>
          </p:nvPr>
        </p:nvSpPr>
        <p:spPr>
          <a:xfrm>
            <a:off x="0" y="2852936"/>
            <a:ext cx="9144000" cy="1470025"/>
          </a:xfrm>
        </p:spPr>
        <p:txBody>
          <a:bodyPr/>
          <a:lstStyle>
            <a:lvl1pPr>
              <a:defRPr>
                <a:solidFill>
                  <a:srgbClr val="002060"/>
                </a:solidFill>
                <a:latin typeface="Segoe UI"/>
                <a:ea typeface="HGP創英角ｺﾞｼｯｸUB" pitchFamily="50" charset="-128"/>
                <a:cs typeface="Segoe UI"/>
              </a:defRPr>
            </a:lvl1pPr>
          </a:lstStyle>
          <a:p>
            <a:r>
              <a:rPr lang="ja-JP" altLang="en-US" dirty="0"/>
              <a:t>マスタ タイトルの書式設定 </a:t>
            </a:r>
          </a:p>
        </p:txBody>
      </p:sp>
    </p:spTree>
    <p:extLst>
      <p:ext uri="{BB962C8B-B14F-4D97-AF65-F5344CB8AC3E}">
        <p14:creationId xmlns:p14="http://schemas.microsoft.com/office/powerpoint/2010/main" val="20167282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Rectangle 9"/>
          <p:cNvSpPr>
            <a:spLocks noChangeArrowheads="1"/>
          </p:cNvSpPr>
          <p:nvPr/>
        </p:nvSpPr>
        <p:spPr bwMode="auto">
          <a:xfrm>
            <a:off x="6715126" y="6581775"/>
            <a:ext cx="2428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3" tIns="45682" rIns="91373" bIns="45682"/>
          <a:lstStyle/>
          <a:p>
            <a:pPr defTabSz="457200"/>
            <a:endParaRPr kumimoji="0" lang="en-US" altLang="ja-JP" sz="1200">
              <a:solidFill>
                <a:srgbClr val="000000"/>
              </a:solidFill>
              <a:latin typeface="Arial" charset="0"/>
              <a:cs typeface="ＭＳ Ｐゴシック" charset="0"/>
            </a:endParaRP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userDrawn="1"/>
        </p:nvSpPr>
        <p:spPr bwMode="auto">
          <a:xfrm>
            <a:off x="0" y="1041252"/>
            <a:ext cx="9144000" cy="627062"/>
          </a:xfrm>
          <a:prstGeom prst="rect">
            <a:avLst/>
          </a:prstGeom>
          <a:noFill/>
          <a:ln w="9525">
            <a:noFill/>
            <a:miter lim="800000"/>
            <a:headEnd/>
            <a:tailEnd/>
          </a:ln>
        </p:spPr>
        <p:txBody>
          <a:bodyPr lIns="91373" tIns="45682" rIns="91373" bIns="45682" anchor="ctr"/>
          <a:lstStyle/>
          <a:p>
            <a:pPr algn="r" defTabSz="457200" eaLnBrk="0" hangingPunct="0">
              <a:lnSpc>
                <a:spcPct val="150000"/>
              </a:lnSpc>
              <a:defRPr/>
            </a:pPr>
            <a:endParaRPr kumimoji="0" lang="en-US" altLang="ja-JP" kern="0" dirty="0">
              <a:solidFill>
                <a:prstClr val="white"/>
              </a:solidFill>
              <a:effectLst>
                <a:outerShdw blurRad="50800" dist="38100" dir="2700000" algn="tl" rotWithShape="0">
                  <a:prstClr val="black">
                    <a:alpha val="40000"/>
                  </a:prstClr>
                </a:outerShdw>
              </a:effectLst>
              <a:latin typeface="Neuropol" pitchFamily="34" charset="0"/>
              <a:cs typeface="ＭＳ Ｐゴシック" charset="0"/>
            </a:endParaRPr>
          </a:p>
          <a:p>
            <a:pPr algn="r" defTabSz="457200" eaLnBrk="0" hangingPunct="0">
              <a:lnSpc>
                <a:spcPct val="150000"/>
              </a:lnSpc>
              <a:defRPr/>
            </a:pPr>
            <a:endParaRPr kumimoji="0" lang="en-US" altLang="ja-JP" sz="2000" kern="0" dirty="0">
              <a:solidFill>
                <a:prstClr val="white"/>
              </a:solidFill>
              <a:effectLst>
                <a:outerShdw blurRad="50800" dist="38100" dir="2700000" algn="tl" rotWithShape="0">
                  <a:prstClr val="black">
                    <a:alpha val="40000"/>
                  </a:prstClr>
                </a:outerShdw>
              </a:effectLst>
              <a:latin typeface="Neuropol" pitchFamily="34" charset="0"/>
              <a:cs typeface="ＭＳ Ｐゴシック" charset="0"/>
            </a:endParaRPr>
          </a:p>
          <a:p>
            <a:pPr algn="r" defTabSz="457200" eaLnBrk="0" hangingPunct="0">
              <a:lnSpc>
                <a:spcPct val="150000"/>
              </a:lnSpc>
              <a:defRPr/>
            </a:pPr>
            <a:endParaRPr kumimoji="0" lang="en-US" altLang="ja-JP" sz="2000" kern="0" dirty="0">
              <a:solidFill>
                <a:prstClr val="white"/>
              </a:solidFill>
              <a:effectLst>
                <a:outerShdw blurRad="50800" dist="38100" dir="2700000" algn="tl" rotWithShape="0">
                  <a:prstClr val="black">
                    <a:alpha val="40000"/>
                  </a:prstClr>
                </a:outerShdw>
              </a:effectLst>
              <a:latin typeface="Neuropol" pitchFamily="34" charset="0"/>
              <a:cs typeface="ＭＳ Ｐゴシック" charset="0"/>
            </a:endParaRPr>
          </a:p>
        </p:txBody>
      </p:sp>
      <p:sp>
        <p:nvSpPr>
          <p:cNvPr id="6" name="Rectangle 2"/>
          <p:cNvSpPr>
            <a:spLocks noChangeArrowheads="1"/>
          </p:cNvSpPr>
          <p:nvPr userDrawn="1"/>
        </p:nvSpPr>
        <p:spPr bwMode="auto">
          <a:xfrm>
            <a:off x="152400" y="1193652"/>
            <a:ext cx="9144000" cy="627062"/>
          </a:xfrm>
          <a:prstGeom prst="rect">
            <a:avLst/>
          </a:prstGeom>
          <a:noFill/>
          <a:ln w="9525">
            <a:noFill/>
            <a:miter lim="800000"/>
            <a:headEnd/>
            <a:tailEnd/>
          </a:ln>
        </p:spPr>
        <p:txBody>
          <a:bodyPr lIns="91373" tIns="45682" rIns="91373" bIns="45682" anchor="ctr"/>
          <a:lstStyle/>
          <a:p>
            <a:pPr algn="r" defTabSz="457200" eaLnBrk="0" hangingPunct="0">
              <a:lnSpc>
                <a:spcPct val="150000"/>
              </a:lnSpc>
              <a:defRPr/>
            </a:pPr>
            <a:endParaRPr kumimoji="0" lang="en-US" altLang="ja-JP" kern="0" dirty="0">
              <a:solidFill>
                <a:prstClr val="white"/>
              </a:solidFill>
              <a:effectLst>
                <a:outerShdw blurRad="50800" dist="38100" dir="2700000" algn="tl" rotWithShape="0">
                  <a:prstClr val="black">
                    <a:alpha val="40000"/>
                  </a:prstClr>
                </a:outerShdw>
              </a:effectLst>
              <a:latin typeface="Neuropol" pitchFamily="34" charset="0"/>
              <a:cs typeface="ＭＳ Ｐゴシック" charset="0"/>
            </a:endParaRPr>
          </a:p>
          <a:p>
            <a:pPr algn="r" defTabSz="457200" eaLnBrk="0" hangingPunct="0">
              <a:lnSpc>
                <a:spcPct val="150000"/>
              </a:lnSpc>
              <a:defRPr/>
            </a:pPr>
            <a:endParaRPr kumimoji="0" lang="en-US" altLang="ja-JP" sz="2000" kern="0" dirty="0">
              <a:solidFill>
                <a:prstClr val="white"/>
              </a:solidFill>
              <a:effectLst>
                <a:outerShdw blurRad="50800" dist="38100" dir="2700000" algn="tl" rotWithShape="0">
                  <a:prstClr val="black">
                    <a:alpha val="40000"/>
                  </a:prstClr>
                </a:outerShdw>
              </a:effectLst>
              <a:latin typeface="Neuropol" pitchFamily="34" charset="0"/>
              <a:cs typeface="ＭＳ Ｐゴシック" charset="0"/>
            </a:endParaRPr>
          </a:p>
          <a:p>
            <a:pPr algn="r" defTabSz="457200" eaLnBrk="0" hangingPunct="0">
              <a:lnSpc>
                <a:spcPct val="150000"/>
              </a:lnSpc>
              <a:defRPr/>
            </a:pPr>
            <a:endParaRPr kumimoji="0" lang="en-US" altLang="ja-JP" sz="2000" kern="0" dirty="0">
              <a:solidFill>
                <a:prstClr val="white"/>
              </a:solidFill>
              <a:effectLst>
                <a:outerShdw blurRad="50800" dist="38100" dir="2700000" algn="tl" rotWithShape="0">
                  <a:prstClr val="black">
                    <a:alpha val="40000"/>
                  </a:prstClr>
                </a:outerShdw>
              </a:effectLst>
              <a:latin typeface="Neuropol" pitchFamily="34" charset="0"/>
              <a:cs typeface="ＭＳ Ｐゴシック" charset="0"/>
            </a:endParaRPr>
          </a:p>
        </p:txBody>
      </p:sp>
      <p:sp>
        <p:nvSpPr>
          <p:cNvPr id="21" name="Rectangle 3"/>
          <p:cNvSpPr>
            <a:spLocks noGrp="1" noChangeArrowheads="1"/>
          </p:cNvSpPr>
          <p:nvPr>
            <p:ph type="ctrTitle"/>
          </p:nvPr>
        </p:nvSpPr>
        <p:spPr>
          <a:xfrm>
            <a:off x="0" y="2852936"/>
            <a:ext cx="9144000" cy="1470025"/>
          </a:xfrm>
        </p:spPr>
        <p:txBody>
          <a:bodyPr/>
          <a:lstStyle>
            <a:lvl1pPr>
              <a:defRPr>
                <a:solidFill>
                  <a:schemeClr val="bg1"/>
                </a:solidFill>
                <a:latin typeface="Segoe UI"/>
                <a:ea typeface="HGP創英角ｺﾞｼｯｸUB" pitchFamily="50" charset="-128"/>
                <a:cs typeface="Segoe UI"/>
              </a:defRPr>
            </a:lvl1pPr>
          </a:lstStyle>
          <a:p>
            <a:r>
              <a:rPr lang="ja-JP" altLang="en-US" dirty="0"/>
              <a:t>マスタ タイトルの書式設定 </a:t>
            </a:r>
          </a:p>
        </p:txBody>
      </p:sp>
    </p:spTree>
    <p:extLst>
      <p:ext uri="{BB962C8B-B14F-4D97-AF65-F5344CB8AC3E}">
        <p14:creationId xmlns:p14="http://schemas.microsoft.com/office/powerpoint/2010/main" val="3709779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8"/>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2"/>
          <p:cNvSpPr>
            <a:spLocks noGrp="1" noChangeArrowheads="1"/>
          </p:cNvSpPr>
          <p:nvPr>
            <p:ph type="dt" sz="half" idx="10"/>
          </p:nvPr>
        </p:nvSpPr>
        <p:spPr>
          <a:ln/>
        </p:spPr>
        <p:txBody>
          <a:bodyPr/>
          <a:lstStyle>
            <a:lvl1pPr>
              <a:defRPr/>
            </a:lvl1pPr>
          </a:lstStyle>
          <a:p>
            <a:pPr>
              <a:defRPr/>
            </a:pPr>
            <a:fld id="{3C1CDB6A-1DE8-4AD0-9865-FB0437F57A22}" type="datetime1">
              <a:rPr lang="ja-JP" altLang="en-US" smtClean="0">
                <a:solidFill>
                  <a:srgbClr val="000000"/>
                </a:solidFill>
              </a:rPr>
              <a:t>2026/2/13</a:t>
            </a:fld>
            <a:endParaRPr lang="en-US" altLang="ja-JP">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373516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dt" sz="half" idx="10"/>
          </p:nvPr>
        </p:nvSpPr>
        <p:spPr>
          <a:ln/>
        </p:spPr>
        <p:txBody>
          <a:bodyPr/>
          <a:lstStyle>
            <a:lvl1pPr>
              <a:defRPr/>
            </a:lvl1pPr>
          </a:lstStyle>
          <a:p>
            <a:pPr>
              <a:defRPr/>
            </a:pPr>
            <a:fld id="{C022CBBA-8DA4-4651-98DB-6C9C2CD87CC7}" type="datetime1">
              <a:rPr lang="ja-JP" altLang="en-US" smtClean="0">
                <a:solidFill>
                  <a:srgbClr val="000000"/>
                </a:solidFill>
              </a:rPr>
              <a:t>2026/2/13</a:t>
            </a:fld>
            <a:endParaRPr lang="en-US" altLang="ja-JP">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7424427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43"/>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fld id="{6BD3D40D-E74C-4AD7-B7A7-3E2DEE86A88E}" type="datetime1">
              <a:rPr lang="ja-JP" altLang="en-US" smtClean="0">
                <a:solidFill>
                  <a:srgbClr val="000000"/>
                </a:solidFill>
              </a:rPr>
              <a:t>2026/2/13</a:t>
            </a:fld>
            <a:endParaRPr lang="en-US" altLang="ja-JP">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500298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42900" y="952500"/>
            <a:ext cx="4167554"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1131" y="952500"/>
            <a:ext cx="4169020"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dt" sz="half" idx="10"/>
          </p:nvPr>
        </p:nvSpPr>
        <p:spPr>
          <a:ln/>
        </p:spPr>
        <p:txBody>
          <a:bodyPr/>
          <a:lstStyle>
            <a:lvl1pPr>
              <a:defRPr/>
            </a:lvl1pPr>
          </a:lstStyle>
          <a:p>
            <a:pPr>
              <a:defRPr/>
            </a:pPr>
            <a:fld id="{0EC12FC9-FB48-4BDC-8B59-BE979AAFE873}" type="datetime1">
              <a:rPr lang="ja-JP" altLang="en-US" smtClean="0">
                <a:solidFill>
                  <a:srgbClr val="000000"/>
                </a:solidFill>
              </a:rPr>
              <a:t>2026/2/13</a:t>
            </a:fld>
            <a:endParaRPr lang="en-US" altLang="ja-JP">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9225097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29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29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p:cNvSpPr>
            <a:spLocks noGrp="1" noChangeArrowheads="1"/>
          </p:cNvSpPr>
          <p:nvPr>
            <p:ph type="dt" sz="half" idx="10"/>
          </p:nvPr>
        </p:nvSpPr>
        <p:spPr>
          <a:ln/>
        </p:spPr>
        <p:txBody>
          <a:bodyPr/>
          <a:lstStyle>
            <a:lvl1pPr>
              <a:defRPr/>
            </a:lvl1pPr>
          </a:lstStyle>
          <a:p>
            <a:pPr>
              <a:defRPr/>
            </a:pPr>
            <a:fld id="{12EF515D-37DB-4861-869C-EC576F01B06C}" type="datetime1">
              <a:rPr lang="ja-JP" altLang="en-US" smtClean="0">
                <a:solidFill>
                  <a:srgbClr val="000000"/>
                </a:solidFill>
              </a:rPr>
              <a:t>2026/2/13</a:t>
            </a:fld>
            <a:endParaRPr lang="en-US" altLang="ja-JP">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745003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90EC5-626D-479E-BB42-A7CE69A23DED}" type="datetime1">
              <a:rPr kumimoji="1" lang="ja-JP" altLang="en-US" smtClean="0"/>
              <a:t>2026/2/13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8AB8F0-694D-4B34-BE21-6320F792E587}" type="slidenum">
              <a:rPr kumimoji="1" lang="ja-JP" altLang="en-US" smtClean="0"/>
              <a:t>‹#›</a:t>
            </a:fld>
            <a:endParaRPr kumimoji="1" lang="ja-JP" altLang="en-US"/>
          </a:p>
        </p:txBody>
      </p:sp>
    </p:spTree>
    <p:extLst>
      <p:ext uri="{BB962C8B-B14F-4D97-AF65-F5344CB8AC3E}">
        <p14:creationId xmlns:p14="http://schemas.microsoft.com/office/powerpoint/2010/main" val="28754443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2"/>
          <p:cNvSpPr>
            <a:spLocks noGrp="1" noChangeArrowheads="1"/>
          </p:cNvSpPr>
          <p:nvPr>
            <p:ph type="dt" sz="half" idx="10"/>
          </p:nvPr>
        </p:nvSpPr>
        <p:spPr>
          <a:ln/>
        </p:spPr>
        <p:txBody>
          <a:bodyPr/>
          <a:lstStyle>
            <a:lvl1pPr>
              <a:defRPr/>
            </a:lvl1pPr>
          </a:lstStyle>
          <a:p>
            <a:pPr>
              <a:defRPr/>
            </a:pPr>
            <a:fld id="{8638B68E-55A2-4FFF-B212-AB0ACE5C8386}" type="datetime1">
              <a:rPr lang="ja-JP" altLang="en-US" smtClean="0">
                <a:solidFill>
                  <a:srgbClr val="000000"/>
                </a:solidFill>
              </a:rPr>
              <a:t>2026/2/13</a:t>
            </a:fld>
            <a:endParaRPr lang="en-US" altLang="ja-JP">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4866212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CA24C8F3-FF4C-49CF-915C-A45590268312}" type="datetime1">
              <a:rPr lang="ja-JP" altLang="en-US" smtClean="0">
                <a:solidFill>
                  <a:srgbClr val="000000"/>
                </a:solidFill>
              </a:rPr>
              <a:t>2026/2/13</a:t>
            </a:fld>
            <a:endParaRPr lang="en-US" altLang="ja-JP">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38388705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538" y="27306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551E0D54-38DA-46ED-A5F2-8129048E4CEA}" type="datetime1">
              <a:rPr lang="ja-JP" altLang="en-US" smtClean="0">
                <a:solidFill>
                  <a:srgbClr val="000000"/>
                </a:solidFill>
              </a:rPr>
              <a:t>2026/2/13</a:t>
            </a:fld>
            <a:endParaRPr lang="en-US" altLang="ja-JP">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4272562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E6C1267B-150D-434E-B20C-A560AE4DD372}" type="datetime1">
              <a:rPr lang="ja-JP" altLang="en-US" smtClean="0">
                <a:solidFill>
                  <a:srgbClr val="000000"/>
                </a:solidFill>
              </a:rPr>
              <a:t>2026/2/13</a:t>
            </a:fld>
            <a:endParaRPr lang="en-US" altLang="ja-JP">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3069495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dt" sz="half" idx="10"/>
          </p:nvPr>
        </p:nvSpPr>
        <p:spPr>
          <a:ln/>
        </p:spPr>
        <p:txBody>
          <a:bodyPr/>
          <a:lstStyle>
            <a:lvl1pPr>
              <a:defRPr/>
            </a:lvl1pPr>
          </a:lstStyle>
          <a:p>
            <a:pPr>
              <a:defRPr/>
            </a:pPr>
            <a:fld id="{141A5782-79E3-42D7-9EF5-B8E864334132}" type="datetime1">
              <a:rPr lang="ja-JP" altLang="en-US" smtClean="0">
                <a:solidFill>
                  <a:srgbClr val="000000"/>
                </a:solidFill>
              </a:rPr>
              <a:t>2026/2/13</a:t>
            </a:fld>
            <a:endParaRPr lang="en-US" altLang="ja-JP">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283764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68619" y="33338"/>
            <a:ext cx="2196611" cy="636746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78777" y="33338"/>
            <a:ext cx="6449158" cy="63674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dt" sz="half" idx="10"/>
          </p:nvPr>
        </p:nvSpPr>
        <p:spPr>
          <a:ln/>
        </p:spPr>
        <p:txBody>
          <a:bodyPr/>
          <a:lstStyle>
            <a:lvl1pPr>
              <a:defRPr/>
            </a:lvl1pPr>
          </a:lstStyle>
          <a:p>
            <a:pPr>
              <a:defRPr/>
            </a:pPr>
            <a:fld id="{59A28986-A580-4938-A51D-4A4BF621C95F}" type="datetime1">
              <a:rPr lang="ja-JP" altLang="en-US" smtClean="0">
                <a:solidFill>
                  <a:srgbClr val="000000"/>
                </a:solidFill>
              </a:rPr>
              <a:t>2026/2/13</a:t>
            </a:fld>
            <a:endParaRPr lang="en-US" altLang="ja-JP">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2982189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8777" y="33351"/>
            <a:ext cx="8786446" cy="765175"/>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342900" y="952500"/>
            <a:ext cx="4167554" cy="5448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1131" y="952500"/>
            <a:ext cx="4169020" cy="5448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dt" sz="half" idx="10"/>
          </p:nvPr>
        </p:nvSpPr>
        <p:spPr>
          <a:ln/>
        </p:spPr>
        <p:txBody>
          <a:bodyPr/>
          <a:lstStyle>
            <a:lvl1pPr>
              <a:defRPr/>
            </a:lvl1pPr>
          </a:lstStyle>
          <a:p>
            <a:pPr>
              <a:defRPr/>
            </a:pPr>
            <a:fld id="{C7DCD233-C76C-4ED6-AFA3-9F8525EE874E}" type="datetime1">
              <a:rPr lang="ja-JP" altLang="en-US" smtClean="0">
                <a:solidFill>
                  <a:srgbClr val="000000"/>
                </a:solidFill>
              </a:rPr>
              <a:t>2026/2/13</a:t>
            </a:fld>
            <a:endParaRPr lang="en-US" altLang="ja-JP">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9676248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dgm">
  <p:cSld name="タイトルと、図表または組織図">
    <p:spTree>
      <p:nvGrpSpPr>
        <p:cNvPr id="1" name=""/>
        <p:cNvGrpSpPr/>
        <p:nvPr/>
      </p:nvGrpSpPr>
      <p:grpSpPr>
        <a:xfrm>
          <a:off x="0" y="0"/>
          <a:ext cx="0" cy="0"/>
          <a:chOff x="0" y="0"/>
          <a:chExt cx="0" cy="0"/>
        </a:xfrm>
      </p:grpSpPr>
      <p:sp>
        <p:nvSpPr>
          <p:cNvPr id="4" name="Line 5"/>
          <p:cNvSpPr>
            <a:spLocks noChangeShapeType="1"/>
          </p:cNvSpPr>
          <p:nvPr/>
        </p:nvSpPr>
        <p:spPr bwMode="auto">
          <a:xfrm>
            <a:off x="0" y="836613"/>
            <a:ext cx="9144000"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buClr>
                <a:srgbClr val="333399"/>
              </a:buClr>
              <a:buFont typeface="Wingdings" pitchFamily="2" charset="2"/>
              <a:buNone/>
            </a:pPr>
            <a:endParaRPr lang="ja-JP" altLang="en-US" b="1">
              <a:solidFill>
                <a:srgbClr val="000000"/>
              </a:solidFill>
            </a:endParaRPr>
          </a:p>
        </p:txBody>
      </p:sp>
      <p:sp>
        <p:nvSpPr>
          <p:cNvPr id="5" name="Line 6"/>
          <p:cNvSpPr>
            <a:spLocks noChangeShapeType="1"/>
          </p:cNvSpPr>
          <p:nvPr/>
        </p:nvSpPr>
        <p:spPr bwMode="auto">
          <a:xfrm>
            <a:off x="1258774" y="6597650"/>
            <a:ext cx="7851531" cy="0"/>
          </a:xfrm>
          <a:prstGeom prst="line">
            <a:avLst/>
          </a:prstGeom>
          <a:noFill/>
          <a:ln w="1270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buClr>
                <a:srgbClr val="333399"/>
              </a:buClr>
              <a:buFont typeface="Wingdings" pitchFamily="2" charset="2"/>
              <a:buNone/>
            </a:pPr>
            <a:endParaRPr lang="ja-JP" altLang="en-US" b="1">
              <a:solidFill>
                <a:srgbClr val="000000"/>
              </a:solidFill>
            </a:endParaRPr>
          </a:p>
        </p:txBody>
      </p:sp>
      <p:graphicFrame>
        <p:nvGraphicFramePr>
          <p:cNvPr id="6" name="Object 21"/>
          <p:cNvGraphicFramePr>
            <a:graphicFrameLocks noChangeAspect="1"/>
          </p:cNvGraphicFramePr>
          <p:nvPr/>
        </p:nvGraphicFramePr>
        <p:xfrm>
          <a:off x="304805" y="6464343"/>
          <a:ext cx="879231" cy="233363"/>
        </p:xfrm>
        <a:graphic>
          <a:graphicData uri="http://schemas.openxmlformats.org/presentationml/2006/ole">
            <mc:AlternateContent xmlns:mc="http://schemas.openxmlformats.org/markup-compatibility/2006">
              <mc:Choice xmlns:v="urn:schemas-microsoft-com:vml" Requires="v">
                <p:oleObj name="Photo Editor Photo" r:id="rId2" imgW="9523810" imgH="2314286" progId="MSPhotoEd.3">
                  <p:embed/>
                </p:oleObj>
              </mc:Choice>
              <mc:Fallback>
                <p:oleObj name="Photo Editor Photo" r:id="rId2" imgW="9523810" imgH="2314286"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5" y="6464343"/>
                        <a:ext cx="879231"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27"/>
          <p:cNvSpPr>
            <a:spLocks noChangeArrowheads="1"/>
          </p:cNvSpPr>
          <p:nvPr/>
        </p:nvSpPr>
        <p:spPr bwMode="auto">
          <a:xfrm>
            <a:off x="7010400" y="6092825"/>
            <a:ext cx="2133600" cy="476250"/>
          </a:xfrm>
          <a:prstGeom prst="rect">
            <a:avLst/>
          </a:prstGeom>
          <a:noFill/>
          <a:ln>
            <a:noFill/>
          </a:ln>
          <a:effectLst/>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buClr>
                <a:schemeClr val="accent2"/>
              </a:buClr>
              <a:buFont typeface="Wingdings" pitchFamily="2" charset="2"/>
              <a:defRPr kumimoji="1" b="1">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buClr>
                <a:schemeClr val="accent2"/>
              </a:buClr>
              <a:buFont typeface="Wingdings" pitchFamily="2" charset="2"/>
              <a:defRPr kumimoji="1" b="1">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buClr>
                <a:schemeClr val="accent2"/>
              </a:buClr>
              <a:buFont typeface="Wingdings" pitchFamily="2" charset="2"/>
              <a:defRPr kumimoji="1" b="1">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buClr>
                <a:schemeClr val="accent2"/>
              </a:buClr>
              <a:buFont typeface="Wingdings" pitchFamily="2" charset="2"/>
              <a:defRPr kumimoji="1" b="1">
                <a:solidFill>
                  <a:schemeClr val="tx1"/>
                </a:solidFill>
                <a:latin typeface="Arial" charset="0"/>
                <a:ea typeface="ＭＳ Ｐゴシック" pitchFamily="50" charset="-128"/>
              </a:defRPr>
            </a:lvl9pPr>
          </a:lstStyle>
          <a:p>
            <a:pPr algn="r" eaLnBrk="1" fontAlgn="base" hangingPunct="1">
              <a:spcBef>
                <a:spcPct val="0"/>
              </a:spcBef>
              <a:spcAft>
                <a:spcPct val="0"/>
              </a:spcAft>
              <a:defRPr/>
            </a:pPr>
            <a:fld id="{6320D7BC-ABAE-4DB6-9E93-92FADA3CA1F3}" type="slidenum">
              <a:rPr lang="en-US" altLang="ja-JP" b="0" smtClean="0">
                <a:solidFill>
                  <a:srgbClr val="000000"/>
                </a:solidFill>
                <a:latin typeface="ＭＳ Ｐゴシック" pitchFamily="50" charset="-128"/>
              </a:rPr>
              <a:pPr algn="r" eaLnBrk="1" fontAlgn="base" hangingPunct="1">
                <a:spcBef>
                  <a:spcPct val="0"/>
                </a:spcBef>
                <a:spcAft>
                  <a:spcPct val="0"/>
                </a:spcAft>
                <a:defRPr/>
              </a:pPr>
              <a:t>‹#›</a:t>
            </a:fld>
            <a:endParaRPr lang="en-US" altLang="ja-JP" b="0">
              <a:solidFill>
                <a:srgbClr val="000000"/>
              </a:solidFill>
              <a:latin typeface="ＭＳ Ｐゴシック" pitchFamily="50" charset="-128"/>
            </a:endParaRPr>
          </a:p>
        </p:txBody>
      </p:sp>
      <p:sp>
        <p:nvSpPr>
          <p:cNvPr id="2" name="タイトル 1"/>
          <p:cNvSpPr>
            <a:spLocks noGrp="1"/>
          </p:cNvSpPr>
          <p:nvPr>
            <p:ph type="title"/>
          </p:nvPr>
        </p:nvSpPr>
        <p:spPr>
          <a:xfrm>
            <a:off x="304800" y="228615"/>
            <a:ext cx="7239000" cy="792163"/>
          </a:xfrm>
        </p:spPr>
        <p:txBody>
          <a:bodyPr/>
          <a:lstStyle/>
          <a:p>
            <a:r>
              <a:rPr lang="ja-JP" altLang="en-US"/>
              <a:t>マスター タイトルの書式設定</a:t>
            </a:r>
          </a:p>
        </p:txBody>
      </p:sp>
      <p:sp>
        <p:nvSpPr>
          <p:cNvPr id="3" name="SmartArt プレースホルダー 2"/>
          <p:cNvSpPr>
            <a:spLocks noGrp="1"/>
          </p:cNvSpPr>
          <p:nvPr>
            <p:ph type="dgm" idx="1"/>
          </p:nvPr>
        </p:nvSpPr>
        <p:spPr>
          <a:xfrm>
            <a:off x="152400" y="1219200"/>
            <a:ext cx="8763000" cy="5334000"/>
          </a:xfrm>
        </p:spPr>
        <p:txBody>
          <a:bodyPr/>
          <a:lstStyle/>
          <a:p>
            <a:pPr lvl="0"/>
            <a:endParaRPr lang="ja-JP" altLang="en-US" noProof="0"/>
          </a:p>
        </p:txBody>
      </p:sp>
      <p:sp>
        <p:nvSpPr>
          <p:cNvPr id="8" name="Rectangle 6"/>
          <p:cNvSpPr>
            <a:spLocks noGrp="1" noChangeArrowheads="1"/>
          </p:cNvSpPr>
          <p:nvPr>
            <p:ph type="sldNum" sz="quarter" idx="10"/>
          </p:nvPr>
        </p:nvSpPr>
        <p:spPr>
          <a:xfrm>
            <a:off x="3505200" y="6629400"/>
            <a:ext cx="2133600" cy="228600"/>
          </a:xfrm>
          <a:prstGeom prst="rect">
            <a:avLst/>
          </a:prstGeom>
        </p:spPr>
        <p:txBody>
          <a:bodyPr/>
          <a:lstStyle>
            <a:lvl1pPr>
              <a:defRPr/>
            </a:lvl1pPr>
          </a:lstStyle>
          <a:p>
            <a:pPr fontAlgn="base">
              <a:spcBef>
                <a:spcPct val="50000"/>
              </a:spcBef>
              <a:spcAft>
                <a:spcPct val="0"/>
              </a:spcAft>
              <a:buClr>
                <a:srgbClr val="333399"/>
              </a:buClr>
              <a:buFont typeface="Wingdings" pitchFamily="2" charset="2"/>
              <a:buNone/>
              <a:defRPr/>
            </a:pPr>
            <a:fld id="{0DF948BD-25E3-43B0-82E0-2A2460361C92}" type="slidenum">
              <a:rPr lang="en-US" altLang="ja-JP" b="1">
                <a:solidFill>
                  <a:srgbClr val="000000"/>
                </a:solidFill>
              </a:rPr>
              <a:pPr fontAlgn="base">
                <a:spcBef>
                  <a:spcPct val="50000"/>
                </a:spcBef>
                <a:spcAft>
                  <a:spcPct val="0"/>
                </a:spcAft>
                <a:buClr>
                  <a:srgbClr val="333399"/>
                </a:buClr>
                <a:buFont typeface="Wingdings" pitchFamily="2" charset="2"/>
                <a:buNone/>
                <a:defRPr/>
              </a:pPr>
              <a:t>‹#›</a:t>
            </a:fld>
            <a:endParaRPr lang="en-US" altLang="ja-JP" b="1">
              <a:solidFill>
                <a:srgbClr val="000000"/>
              </a:solidFill>
            </a:endParaRPr>
          </a:p>
        </p:txBody>
      </p:sp>
    </p:spTree>
    <p:extLst>
      <p:ext uri="{BB962C8B-B14F-4D97-AF65-F5344CB8AC3E}">
        <p14:creationId xmlns:p14="http://schemas.microsoft.com/office/powerpoint/2010/main" val="25707209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2"/>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361253" indent="0" algn="ctr">
              <a:buNone/>
              <a:defRPr/>
            </a:lvl2pPr>
            <a:lvl3pPr marL="722507" indent="0" algn="ctr">
              <a:buNone/>
              <a:defRPr/>
            </a:lvl3pPr>
            <a:lvl4pPr marL="1083760" indent="0" algn="ctr">
              <a:buNone/>
              <a:defRPr/>
            </a:lvl4pPr>
            <a:lvl5pPr marL="1445014" indent="0" algn="ctr">
              <a:buNone/>
              <a:defRPr/>
            </a:lvl5pPr>
            <a:lvl6pPr marL="1806267" indent="0" algn="ctr">
              <a:buNone/>
              <a:defRPr/>
            </a:lvl6pPr>
            <a:lvl7pPr marL="2167520" indent="0" algn="ctr">
              <a:buNone/>
              <a:defRPr/>
            </a:lvl7pPr>
            <a:lvl8pPr marL="2528775" indent="0" algn="ctr">
              <a:buNone/>
              <a:defRPr/>
            </a:lvl8pPr>
            <a:lvl9pPr marL="2890028"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E1D452B-4D65-41AD-BFF7-C29E5440EFB2}"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0EBB9A-EF8E-4958-857B-5C80A6BBC2E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905013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38CB4C88-C070-4CBE-B5A9-A68ACDD4CA28}"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E2895C-4ACB-4388-8361-131FB3F0BA5C}"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5750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B5F26C-8DC8-4960-95FE-02683F14848E}" type="datetime1">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8AB8F0-694D-4B34-BE21-6320F792E587}" type="slidenum">
              <a:rPr kumimoji="1" lang="ja-JP" altLang="en-US" smtClean="0"/>
              <a:t>‹#›</a:t>
            </a:fld>
            <a:endParaRPr kumimoji="1" lang="ja-JP" altLang="en-US"/>
          </a:p>
        </p:txBody>
      </p:sp>
    </p:spTree>
    <p:extLst>
      <p:ext uri="{BB962C8B-B14F-4D97-AF65-F5344CB8AC3E}">
        <p14:creationId xmlns:p14="http://schemas.microsoft.com/office/powerpoint/2010/main" val="13587159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947"/>
            <a:ext cx="7772400" cy="1362075"/>
          </a:xfrm>
        </p:spPr>
        <p:txBody>
          <a:bodyPr anchor="t"/>
          <a:lstStyle>
            <a:lvl1pPr algn="l">
              <a:defRPr sz="3161"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89" y="2906713"/>
            <a:ext cx="7772400" cy="1500187"/>
          </a:xfrm>
        </p:spPr>
        <p:txBody>
          <a:bodyPr anchor="b"/>
          <a:lstStyle>
            <a:lvl1pPr marL="0" indent="0">
              <a:buNone/>
              <a:defRPr sz="1580"/>
            </a:lvl1pPr>
            <a:lvl2pPr marL="361253" indent="0">
              <a:buNone/>
              <a:defRPr sz="1422"/>
            </a:lvl2pPr>
            <a:lvl3pPr marL="722507" indent="0">
              <a:buNone/>
              <a:defRPr sz="1264"/>
            </a:lvl3pPr>
            <a:lvl4pPr marL="1083760" indent="0">
              <a:buNone/>
              <a:defRPr sz="1106"/>
            </a:lvl4pPr>
            <a:lvl5pPr marL="1445014" indent="0">
              <a:buNone/>
              <a:defRPr sz="1106"/>
            </a:lvl5pPr>
            <a:lvl6pPr marL="1806267" indent="0">
              <a:buNone/>
              <a:defRPr sz="1106"/>
            </a:lvl6pPr>
            <a:lvl7pPr marL="2167520" indent="0">
              <a:buNone/>
              <a:defRPr sz="1106"/>
            </a:lvl7pPr>
            <a:lvl8pPr marL="2528775" indent="0">
              <a:buNone/>
              <a:defRPr sz="1106"/>
            </a:lvl8pPr>
            <a:lvl9pPr marL="2890028" indent="0">
              <a:buNone/>
              <a:defRPr sz="1106"/>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9CBC8A88-4B90-4349-A6FD-273CC5299C17}"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B96E59-3900-418F-A2E4-6E2D27BAD4D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797001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3" y="1628779"/>
            <a:ext cx="4047067" cy="4525963"/>
          </a:xfrm>
        </p:spPr>
        <p:txBody>
          <a:bodyPr/>
          <a:lstStyle>
            <a:lvl1pPr>
              <a:defRPr sz="2212"/>
            </a:lvl1pPr>
            <a:lvl2pPr>
              <a:defRPr sz="1896"/>
            </a:lvl2pPr>
            <a:lvl3pPr>
              <a:defRPr sz="158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39733" y="1628779"/>
            <a:ext cx="4047067" cy="4525963"/>
          </a:xfrm>
        </p:spPr>
        <p:txBody>
          <a:bodyPr/>
          <a:lstStyle>
            <a:lvl1pPr>
              <a:defRPr sz="2212"/>
            </a:lvl1pPr>
            <a:lvl2pPr>
              <a:defRPr sz="1896"/>
            </a:lvl2pPr>
            <a:lvl3pPr>
              <a:defRPr sz="1580"/>
            </a:lvl3pPr>
            <a:lvl4pPr>
              <a:defRPr sz="1422"/>
            </a:lvl4pPr>
            <a:lvl5pPr>
              <a:defRPr sz="1422"/>
            </a:lvl5pPr>
            <a:lvl6pPr>
              <a:defRPr sz="1422"/>
            </a:lvl6pPr>
            <a:lvl7pPr>
              <a:defRPr sz="1422"/>
            </a:lvl7pPr>
            <a:lvl8pPr>
              <a:defRPr sz="1422"/>
            </a:lvl8pPr>
            <a:lvl9pPr>
              <a:defRPr sz="14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1B86D224-3016-47E3-8001-F464E61D7FEB}"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454043-5E5F-4A67-9156-4EEF640AEFA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170699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12" cy="639762"/>
          </a:xfrm>
        </p:spPr>
        <p:txBody>
          <a:bodyPr anchor="b"/>
          <a:lstStyle>
            <a:lvl1pPr marL="0" indent="0">
              <a:buNone/>
              <a:defRPr sz="1896" b="1"/>
            </a:lvl1pPr>
            <a:lvl2pPr marL="361253" indent="0">
              <a:buNone/>
              <a:defRPr sz="1580" b="1"/>
            </a:lvl2pPr>
            <a:lvl3pPr marL="722507" indent="0">
              <a:buNone/>
              <a:defRPr sz="1422" b="1"/>
            </a:lvl3pPr>
            <a:lvl4pPr marL="1083760" indent="0">
              <a:buNone/>
              <a:defRPr sz="1264" b="1"/>
            </a:lvl4pPr>
            <a:lvl5pPr marL="1445014" indent="0">
              <a:buNone/>
              <a:defRPr sz="1264" b="1"/>
            </a:lvl5pPr>
            <a:lvl6pPr marL="1806267" indent="0">
              <a:buNone/>
              <a:defRPr sz="1264" b="1"/>
            </a:lvl6pPr>
            <a:lvl7pPr marL="2167520" indent="0">
              <a:buNone/>
              <a:defRPr sz="1264" b="1"/>
            </a:lvl7pPr>
            <a:lvl8pPr marL="2528775" indent="0">
              <a:buNone/>
              <a:defRPr sz="1264" b="1"/>
            </a:lvl8pPr>
            <a:lvl9pPr marL="2890028" indent="0">
              <a:buNone/>
              <a:defRPr sz="12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12" cy="3951288"/>
          </a:xfrm>
        </p:spPr>
        <p:txBody>
          <a:bodyPr/>
          <a:lstStyle>
            <a:lvl1pPr>
              <a:defRPr sz="1896"/>
            </a:lvl1pPr>
            <a:lvl2pPr>
              <a:defRPr sz="1580"/>
            </a:lvl2pPr>
            <a:lvl3pPr>
              <a:defRPr sz="1422"/>
            </a:lvl3pPr>
            <a:lvl4pPr>
              <a:defRPr sz="1264"/>
            </a:lvl4pPr>
            <a:lvl5pPr>
              <a:defRPr sz="1264"/>
            </a:lvl5pPr>
            <a:lvl6pPr>
              <a:defRPr sz="1264"/>
            </a:lvl6pPr>
            <a:lvl7pPr>
              <a:defRPr sz="1264"/>
            </a:lvl7pPr>
            <a:lvl8pPr>
              <a:defRPr sz="1264"/>
            </a:lvl8pPr>
            <a:lvl9pPr>
              <a:defRPr sz="12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378" y="1535113"/>
            <a:ext cx="4041422" cy="639762"/>
          </a:xfrm>
        </p:spPr>
        <p:txBody>
          <a:bodyPr anchor="b"/>
          <a:lstStyle>
            <a:lvl1pPr marL="0" indent="0">
              <a:buNone/>
              <a:defRPr sz="1896" b="1"/>
            </a:lvl1pPr>
            <a:lvl2pPr marL="361253" indent="0">
              <a:buNone/>
              <a:defRPr sz="1580" b="1"/>
            </a:lvl2pPr>
            <a:lvl3pPr marL="722507" indent="0">
              <a:buNone/>
              <a:defRPr sz="1422" b="1"/>
            </a:lvl3pPr>
            <a:lvl4pPr marL="1083760" indent="0">
              <a:buNone/>
              <a:defRPr sz="1264" b="1"/>
            </a:lvl4pPr>
            <a:lvl5pPr marL="1445014" indent="0">
              <a:buNone/>
              <a:defRPr sz="1264" b="1"/>
            </a:lvl5pPr>
            <a:lvl6pPr marL="1806267" indent="0">
              <a:buNone/>
              <a:defRPr sz="1264" b="1"/>
            </a:lvl6pPr>
            <a:lvl7pPr marL="2167520" indent="0">
              <a:buNone/>
              <a:defRPr sz="1264" b="1"/>
            </a:lvl7pPr>
            <a:lvl8pPr marL="2528775" indent="0">
              <a:buNone/>
              <a:defRPr sz="1264" b="1"/>
            </a:lvl8pPr>
            <a:lvl9pPr marL="2890028" indent="0">
              <a:buNone/>
              <a:defRPr sz="12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378" y="2174875"/>
            <a:ext cx="4041422" cy="3951288"/>
          </a:xfrm>
        </p:spPr>
        <p:txBody>
          <a:bodyPr/>
          <a:lstStyle>
            <a:lvl1pPr>
              <a:defRPr sz="1896"/>
            </a:lvl1pPr>
            <a:lvl2pPr>
              <a:defRPr sz="1580"/>
            </a:lvl2pPr>
            <a:lvl3pPr>
              <a:defRPr sz="1422"/>
            </a:lvl3pPr>
            <a:lvl4pPr>
              <a:defRPr sz="1264"/>
            </a:lvl4pPr>
            <a:lvl5pPr>
              <a:defRPr sz="1264"/>
            </a:lvl5pPr>
            <a:lvl6pPr>
              <a:defRPr sz="1264"/>
            </a:lvl6pPr>
            <a:lvl7pPr>
              <a:defRPr sz="1264"/>
            </a:lvl7pPr>
            <a:lvl8pPr>
              <a:defRPr sz="1264"/>
            </a:lvl8pPr>
            <a:lvl9pPr>
              <a:defRPr sz="12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15EA4BF5-7AF5-401E-BD75-113C3AAC59EC}" type="datetime1">
              <a:rPr lang="ja-JP" altLang="en-US" smtClean="0">
                <a:solidFill>
                  <a:srgbClr val="000000"/>
                </a:solidFill>
              </a:rPr>
              <a:t>2026/2/13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A772E3A-0D9C-457C-B040-9EEA45E9E3F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731745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1B41FCE2-9E63-4D31-BA72-67E8FCB7DB3A}" type="datetime1">
              <a:rPr lang="ja-JP" altLang="en-US" smtClean="0">
                <a:solidFill>
                  <a:srgbClr val="000000"/>
                </a:solidFill>
              </a:rPr>
              <a:t>2026/2/13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717635-C14B-4F54-8486-5BFB126C922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546977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D652559-6341-423A-8E91-C0D788DDF56A}" type="datetime1">
              <a:rPr lang="ja-JP" altLang="en-US" smtClean="0">
                <a:solidFill>
                  <a:srgbClr val="000000"/>
                </a:solidFill>
              </a:rPr>
              <a:t>2026/2/13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6DC944-9BF9-454F-A15A-EC5DCE3CACC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54370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489" cy="1162050"/>
          </a:xfrm>
        </p:spPr>
        <p:txBody>
          <a:bodyPr anchor="b"/>
          <a:lstStyle>
            <a:lvl1pPr algn="l">
              <a:defRPr sz="1580" b="1"/>
            </a:lvl1pPr>
          </a:lstStyle>
          <a:p>
            <a:r>
              <a:rPr lang="ja-JP" altLang="en-US"/>
              <a:t>マスター タイトルの書式設定</a:t>
            </a:r>
          </a:p>
        </p:txBody>
      </p:sp>
      <p:sp>
        <p:nvSpPr>
          <p:cNvPr id="3" name="コンテンツ プレースホルダー 2"/>
          <p:cNvSpPr>
            <a:spLocks noGrp="1"/>
          </p:cNvSpPr>
          <p:nvPr>
            <p:ph idx="1"/>
          </p:nvPr>
        </p:nvSpPr>
        <p:spPr>
          <a:xfrm>
            <a:off x="3575756" y="273097"/>
            <a:ext cx="5111044" cy="5853113"/>
          </a:xfrm>
        </p:spPr>
        <p:txBody>
          <a:bodyPr/>
          <a:lstStyle>
            <a:lvl1pPr>
              <a:defRPr sz="2528"/>
            </a:lvl1pPr>
            <a:lvl2pPr>
              <a:defRPr sz="2212"/>
            </a:lvl2pPr>
            <a:lvl3pPr>
              <a:defRPr sz="1896"/>
            </a:lvl3pPr>
            <a:lvl4pPr>
              <a:defRPr sz="1580"/>
            </a:lvl4pPr>
            <a:lvl5pPr>
              <a:defRPr sz="1580"/>
            </a:lvl5pPr>
            <a:lvl6pPr>
              <a:defRPr sz="1580"/>
            </a:lvl6pPr>
            <a:lvl7pPr>
              <a:defRPr sz="1580"/>
            </a:lvl7pPr>
            <a:lvl8pPr>
              <a:defRPr sz="1580"/>
            </a:lvl8pPr>
            <a:lvl9pPr>
              <a:defRPr sz="158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4" y="1435103"/>
            <a:ext cx="3008489" cy="4691063"/>
          </a:xfrm>
        </p:spPr>
        <p:txBody>
          <a:bodyPr/>
          <a:lstStyle>
            <a:lvl1pPr marL="0" indent="0">
              <a:buNone/>
              <a:defRPr sz="1106"/>
            </a:lvl1pPr>
            <a:lvl2pPr marL="361253" indent="0">
              <a:buNone/>
              <a:defRPr sz="948"/>
            </a:lvl2pPr>
            <a:lvl3pPr marL="722507" indent="0">
              <a:buNone/>
              <a:defRPr sz="790"/>
            </a:lvl3pPr>
            <a:lvl4pPr marL="1083760" indent="0">
              <a:buNone/>
              <a:defRPr sz="711"/>
            </a:lvl4pPr>
            <a:lvl5pPr marL="1445014" indent="0">
              <a:buNone/>
              <a:defRPr sz="711"/>
            </a:lvl5pPr>
            <a:lvl6pPr marL="1806267" indent="0">
              <a:buNone/>
              <a:defRPr sz="711"/>
            </a:lvl6pPr>
            <a:lvl7pPr marL="2167520" indent="0">
              <a:buNone/>
              <a:defRPr sz="711"/>
            </a:lvl7pPr>
            <a:lvl8pPr marL="2528775" indent="0">
              <a:buNone/>
              <a:defRPr sz="711"/>
            </a:lvl8pPr>
            <a:lvl9pPr marL="2890028" indent="0">
              <a:buNone/>
              <a:defRPr sz="711"/>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84EC427F-3D2E-4768-83E1-70FC03BBDCCF}"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5F74D1-F253-4F8D-BC8D-FC1D5A8C15A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361092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11" y="4800600"/>
            <a:ext cx="5486400" cy="566738"/>
          </a:xfrm>
        </p:spPr>
        <p:txBody>
          <a:bodyPr anchor="b"/>
          <a:lstStyle>
            <a:lvl1pPr algn="l">
              <a:defRPr sz="1580" b="1"/>
            </a:lvl1pPr>
          </a:lstStyle>
          <a:p>
            <a:r>
              <a:rPr lang="ja-JP" altLang="en-US"/>
              <a:t>マスター タイトルの書式設定</a:t>
            </a:r>
          </a:p>
        </p:txBody>
      </p:sp>
      <p:sp>
        <p:nvSpPr>
          <p:cNvPr id="3" name="図プレースホルダー 2"/>
          <p:cNvSpPr>
            <a:spLocks noGrp="1"/>
          </p:cNvSpPr>
          <p:nvPr>
            <p:ph type="pic" idx="1"/>
          </p:nvPr>
        </p:nvSpPr>
        <p:spPr>
          <a:xfrm>
            <a:off x="1792111" y="612775"/>
            <a:ext cx="5486400" cy="4114800"/>
          </a:xfrm>
        </p:spPr>
        <p:txBody>
          <a:bodyPr/>
          <a:lstStyle>
            <a:lvl1pPr marL="0" indent="0">
              <a:buNone/>
              <a:defRPr sz="2528"/>
            </a:lvl1pPr>
            <a:lvl2pPr marL="361253" indent="0">
              <a:buNone/>
              <a:defRPr sz="2212"/>
            </a:lvl2pPr>
            <a:lvl3pPr marL="722507" indent="0">
              <a:buNone/>
              <a:defRPr sz="1896"/>
            </a:lvl3pPr>
            <a:lvl4pPr marL="1083760" indent="0">
              <a:buNone/>
              <a:defRPr sz="1580"/>
            </a:lvl4pPr>
            <a:lvl5pPr marL="1445014" indent="0">
              <a:buNone/>
              <a:defRPr sz="1580"/>
            </a:lvl5pPr>
            <a:lvl6pPr marL="1806267" indent="0">
              <a:buNone/>
              <a:defRPr sz="1580"/>
            </a:lvl6pPr>
            <a:lvl7pPr marL="2167520" indent="0">
              <a:buNone/>
              <a:defRPr sz="1580"/>
            </a:lvl7pPr>
            <a:lvl8pPr marL="2528775" indent="0">
              <a:buNone/>
              <a:defRPr sz="1580"/>
            </a:lvl8pPr>
            <a:lvl9pPr marL="2890028" indent="0">
              <a:buNone/>
              <a:defRPr sz="1580"/>
            </a:lvl9pPr>
          </a:lstStyle>
          <a:p>
            <a:pPr lvl="0"/>
            <a:endParaRPr lang="ja-JP" altLang="en-US" noProof="0"/>
          </a:p>
        </p:txBody>
      </p:sp>
      <p:sp>
        <p:nvSpPr>
          <p:cNvPr id="4" name="テキスト プレースホルダー 3"/>
          <p:cNvSpPr>
            <a:spLocks noGrp="1"/>
          </p:cNvSpPr>
          <p:nvPr>
            <p:ph type="body" sz="half" idx="2"/>
          </p:nvPr>
        </p:nvSpPr>
        <p:spPr>
          <a:xfrm>
            <a:off x="1792111" y="5367338"/>
            <a:ext cx="5486400" cy="804862"/>
          </a:xfrm>
        </p:spPr>
        <p:txBody>
          <a:bodyPr/>
          <a:lstStyle>
            <a:lvl1pPr marL="0" indent="0">
              <a:buNone/>
              <a:defRPr sz="1106"/>
            </a:lvl1pPr>
            <a:lvl2pPr marL="361253" indent="0">
              <a:buNone/>
              <a:defRPr sz="948"/>
            </a:lvl2pPr>
            <a:lvl3pPr marL="722507" indent="0">
              <a:buNone/>
              <a:defRPr sz="790"/>
            </a:lvl3pPr>
            <a:lvl4pPr marL="1083760" indent="0">
              <a:buNone/>
              <a:defRPr sz="711"/>
            </a:lvl4pPr>
            <a:lvl5pPr marL="1445014" indent="0">
              <a:buNone/>
              <a:defRPr sz="711"/>
            </a:lvl5pPr>
            <a:lvl6pPr marL="1806267" indent="0">
              <a:buNone/>
              <a:defRPr sz="711"/>
            </a:lvl6pPr>
            <a:lvl7pPr marL="2167520" indent="0">
              <a:buNone/>
              <a:defRPr sz="711"/>
            </a:lvl7pPr>
            <a:lvl8pPr marL="2528775" indent="0">
              <a:buNone/>
              <a:defRPr sz="711"/>
            </a:lvl8pPr>
            <a:lvl9pPr marL="2890028" indent="0">
              <a:buNone/>
              <a:defRPr sz="711"/>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CC84ED06-7D21-4C8B-A742-B4A9AD1F8F70}" type="datetime1">
              <a:rPr lang="ja-JP" altLang="en-US" smtClean="0">
                <a:solidFill>
                  <a:srgbClr val="000000"/>
                </a:solidFill>
              </a:rPr>
              <a:t>2026/2/13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7B8662-E39E-40C7-B426-42FC59072FA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31309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C6FC6C7-51A8-4861-AD9C-569FAA20E1EC}"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B730C8-2725-4C85-99A2-D055DF87DFB4}"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54132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801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24" y="274638"/>
            <a:ext cx="6036733" cy="58801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580BC871-6B40-4F4A-88BF-755EA8C752CF}" type="datetime1">
              <a:rPr lang="ja-JP" altLang="en-US" smtClean="0">
                <a:solidFill>
                  <a:srgbClr val="000000"/>
                </a:solidFill>
              </a:rPr>
              <a:t>2026/2/13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6CA11-C6EC-49C2-9BB7-5CC127543BFF}"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418492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58"/>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68D175CE-DBE8-4396-9C83-64DC27F1E4A5}"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4992D3-957B-4BF1-9511-76758D2097CF}" type="slidenum">
              <a:rPr lang="ja-JP" altLang="en-US"/>
              <a:pPr>
                <a:defRPr/>
              </a:pPr>
              <a:t>‹#›</a:t>
            </a:fld>
            <a:endParaRPr lang="en-US" altLang="ja-JP"/>
          </a:p>
        </p:txBody>
      </p:sp>
    </p:spTree>
    <p:extLst>
      <p:ext uri="{BB962C8B-B14F-4D97-AF65-F5344CB8AC3E}">
        <p14:creationId xmlns:p14="http://schemas.microsoft.com/office/powerpoint/2010/main" val="889878916"/>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0277DA-2C2B-461C-9A1A-2D815FD8E1FA}" type="datetime1">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8AB8F0-694D-4B34-BE21-6320F792E587}" type="slidenum">
              <a:rPr kumimoji="1" lang="ja-JP" altLang="en-US" smtClean="0"/>
              <a:t>‹#›</a:t>
            </a:fld>
            <a:endParaRPr kumimoji="1" lang="ja-JP" altLang="en-US"/>
          </a:p>
        </p:txBody>
      </p:sp>
    </p:spTree>
    <p:extLst>
      <p:ext uri="{BB962C8B-B14F-4D97-AF65-F5344CB8AC3E}">
        <p14:creationId xmlns:p14="http://schemas.microsoft.com/office/powerpoint/2010/main" val="23744542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8DE758B9-A018-4947-85E4-98E3CCFD6684}"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8CDA9F6-C485-4025-ADA9-4687ED6D426D}" type="slidenum">
              <a:rPr lang="ja-JP" altLang="en-US"/>
              <a:pPr>
                <a:defRPr/>
              </a:pPr>
              <a:t>‹#›</a:t>
            </a:fld>
            <a:endParaRPr lang="en-US" altLang="ja-JP"/>
          </a:p>
        </p:txBody>
      </p:sp>
    </p:spTree>
    <p:extLst>
      <p:ext uri="{BB962C8B-B14F-4D97-AF65-F5344CB8AC3E}">
        <p14:creationId xmlns:p14="http://schemas.microsoft.com/office/powerpoint/2010/main" val="1152630167"/>
      </p:ext>
    </p:extLst>
  </p:cSld>
  <p:clrMapOvr>
    <a:masterClrMapping/>
  </p:clrMapOvr>
  <p:transition spd="slow">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933"/>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BA3D842E-FF7A-46BD-BA48-E8209CFB9B6C}"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E8A06C-666B-4C66-8D25-663B41C17EBE}" type="slidenum">
              <a:rPr lang="ja-JP" altLang="en-US"/>
              <a:pPr>
                <a:defRPr/>
              </a:pPr>
              <a:t>‹#›</a:t>
            </a:fld>
            <a:endParaRPr lang="en-US" altLang="ja-JP"/>
          </a:p>
        </p:txBody>
      </p:sp>
    </p:spTree>
    <p:extLst>
      <p:ext uri="{BB962C8B-B14F-4D97-AF65-F5344CB8AC3E}">
        <p14:creationId xmlns:p14="http://schemas.microsoft.com/office/powerpoint/2010/main" val="3988887076"/>
      </p:ext>
    </p:extLst>
  </p:cSld>
  <p:clrMapOvr>
    <a:masterClrMapping/>
  </p:clrMapOvr>
  <p:transition spd="slow">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3" y="1628779"/>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39733" y="1628779"/>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5244B19B-E10C-4A2B-89EA-A61FD2B21C1D}"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0F4067F-7C40-416D-98A4-FFAC4A1C5091}" type="slidenum">
              <a:rPr lang="ja-JP" altLang="en-US"/>
              <a:pPr>
                <a:defRPr/>
              </a:pPr>
              <a:t>‹#›</a:t>
            </a:fld>
            <a:endParaRPr lang="en-US" altLang="ja-JP"/>
          </a:p>
        </p:txBody>
      </p:sp>
    </p:spTree>
    <p:extLst>
      <p:ext uri="{BB962C8B-B14F-4D97-AF65-F5344CB8AC3E}">
        <p14:creationId xmlns:p14="http://schemas.microsoft.com/office/powerpoint/2010/main" val="1328745544"/>
      </p:ext>
    </p:extLst>
  </p:cSld>
  <p:clrMapOvr>
    <a:masterClrMapping/>
  </p:clrMapOvr>
  <p:transition spd="slow">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29B568D1-63BC-4582-B889-CDF4FBAED5FB}" type="datetime1">
              <a:rPr lang="ja-JP" altLang="en-US" smtClean="0"/>
              <a:t>2026/2/13</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0BD3B6-5411-4F63-8104-2FA58F0FA5A2}" type="slidenum">
              <a:rPr lang="ja-JP" altLang="en-US"/>
              <a:pPr>
                <a:defRPr/>
              </a:pPr>
              <a:t>‹#›</a:t>
            </a:fld>
            <a:endParaRPr lang="en-US" altLang="ja-JP"/>
          </a:p>
        </p:txBody>
      </p:sp>
    </p:spTree>
    <p:extLst>
      <p:ext uri="{BB962C8B-B14F-4D97-AF65-F5344CB8AC3E}">
        <p14:creationId xmlns:p14="http://schemas.microsoft.com/office/powerpoint/2010/main" val="3038667634"/>
      </p:ext>
    </p:extLst>
  </p:cSld>
  <p:clrMapOvr>
    <a:masterClrMapping/>
  </p:clrMapOvr>
  <p:transition spd="slow">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71C56672-5FD0-420E-BAB0-B17BDB45FCB5}" type="datetime1">
              <a:rPr lang="ja-JP" altLang="en-US" smtClean="0"/>
              <a:t>2026/2/13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F278A93-9B31-46C9-8CD9-F7943774F470}" type="slidenum">
              <a:rPr lang="ja-JP" altLang="en-US"/>
              <a:pPr>
                <a:defRPr/>
              </a:pPr>
              <a:t>‹#›</a:t>
            </a:fld>
            <a:endParaRPr lang="en-US" altLang="ja-JP"/>
          </a:p>
        </p:txBody>
      </p:sp>
    </p:spTree>
    <p:extLst>
      <p:ext uri="{BB962C8B-B14F-4D97-AF65-F5344CB8AC3E}">
        <p14:creationId xmlns:p14="http://schemas.microsoft.com/office/powerpoint/2010/main" val="1634256451"/>
      </p:ext>
    </p:extLst>
  </p:cSld>
  <p:clrMapOvr>
    <a:masterClrMapping/>
  </p:clrMapOvr>
  <p:transition spd="slow">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1412" y="33"/>
            <a:ext cx="9144000" cy="10842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a:solidFill>
                <a:srgbClr val="000000"/>
              </a:solidFill>
            </a:endParaRPr>
          </a:p>
        </p:txBody>
      </p:sp>
      <p:sp>
        <p:nvSpPr>
          <p:cNvPr id="3" name="Rectangle 4"/>
          <p:cNvSpPr>
            <a:spLocks noGrp="1" noChangeArrowheads="1"/>
          </p:cNvSpPr>
          <p:nvPr>
            <p:ph type="dt" sz="half" idx="10"/>
          </p:nvPr>
        </p:nvSpPr>
        <p:spPr/>
        <p:txBody>
          <a:bodyPr/>
          <a:lstStyle>
            <a:lvl1pPr>
              <a:defRPr/>
            </a:lvl1pPr>
          </a:lstStyle>
          <a:p>
            <a:pPr>
              <a:defRPr/>
            </a:pPr>
            <a:fld id="{026E856F-B976-467F-B6EA-EF9F6A806221}" type="datetime1">
              <a:rPr lang="ja-JP" altLang="en-US" smtClean="0"/>
              <a:t>2026/2/13</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10400" y="6529388"/>
            <a:ext cx="2133600" cy="315912"/>
          </a:xfrm>
        </p:spPr>
        <p:txBody>
          <a:bodyPr/>
          <a:lstStyle>
            <a:lvl1pPr>
              <a:defRPr/>
            </a:lvl1pPr>
          </a:lstStyle>
          <a:p>
            <a:pPr>
              <a:defRPr/>
            </a:pPr>
            <a:fld id="{0297EE3F-195C-4A75-BD1F-93DC5EB07C9E}" type="slidenum">
              <a:rPr lang="ja-JP" altLang="en-US"/>
              <a:pPr>
                <a:defRPr/>
              </a:pPr>
              <a:t>‹#›</a:t>
            </a:fld>
            <a:endParaRPr lang="en-US" altLang="ja-JP"/>
          </a:p>
        </p:txBody>
      </p:sp>
    </p:spTree>
    <p:extLst>
      <p:ext uri="{BB962C8B-B14F-4D97-AF65-F5344CB8AC3E}">
        <p14:creationId xmlns:p14="http://schemas.microsoft.com/office/powerpoint/2010/main" val="4013271037"/>
      </p:ext>
    </p:extLst>
  </p:cSld>
  <p:clrMapOvr>
    <a:masterClrMapping/>
  </p:clrMapOvr>
  <p:transition spd="slow">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489"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756" y="27308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78A63B4-99F5-4C06-921A-E9C234784464}"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B100DD-35C5-4F99-A525-BEF0BCB55F0B}" type="slidenum">
              <a:rPr lang="ja-JP" altLang="en-US"/>
              <a:pPr>
                <a:defRPr/>
              </a:pPr>
              <a:t>‹#›</a:t>
            </a:fld>
            <a:endParaRPr lang="en-US" altLang="ja-JP"/>
          </a:p>
        </p:txBody>
      </p:sp>
    </p:spTree>
    <p:extLst>
      <p:ext uri="{BB962C8B-B14F-4D97-AF65-F5344CB8AC3E}">
        <p14:creationId xmlns:p14="http://schemas.microsoft.com/office/powerpoint/2010/main" val="146003855"/>
      </p:ext>
    </p:extLst>
  </p:cSld>
  <p:clrMapOvr>
    <a:masterClrMapping/>
  </p:clrMapOvr>
  <p:transition spd="slow">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11"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E9BCB115-7879-41CE-8EE8-E5F2E2C83998}" type="datetime1">
              <a:rPr lang="ja-JP" altLang="en-US" smtClean="0"/>
              <a:t>2026/2/13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F00162A-F1FF-41C6-A58F-B89111059EC2}" type="slidenum">
              <a:rPr lang="ja-JP" altLang="en-US"/>
              <a:pPr>
                <a:defRPr/>
              </a:pPr>
              <a:t>‹#›</a:t>
            </a:fld>
            <a:endParaRPr lang="en-US" altLang="ja-JP"/>
          </a:p>
        </p:txBody>
      </p:sp>
    </p:spTree>
    <p:extLst>
      <p:ext uri="{BB962C8B-B14F-4D97-AF65-F5344CB8AC3E}">
        <p14:creationId xmlns:p14="http://schemas.microsoft.com/office/powerpoint/2010/main" val="1350762544"/>
      </p:ext>
    </p:extLst>
  </p:cSld>
  <p:clrMapOvr>
    <a:masterClrMapping/>
  </p:clrMapOvr>
  <p:transition spd="slow">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AAA94436-A2C4-4A53-B6C7-C4C0F27C30C3}"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208513-8F46-411D-86D8-055FA44748C7}" type="slidenum">
              <a:rPr lang="ja-JP" altLang="en-US"/>
              <a:pPr>
                <a:defRPr/>
              </a:pPr>
              <a:t>‹#›</a:t>
            </a:fld>
            <a:endParaRPr lang="en-US" altLang="ja-JP"/>
          </a:p>
        </p:txBody>
      </p:sp>
    </p:spTree>
    <p:extLst>
      <p:ext uri="{BB962C8B-B14F-4D97-AF65-F5344CB8AC3E}">
        <p14:creationId xmlns:p14="http://schemas.microsoft.com/office/powerpoint/2010/main" val="1707631380"/>
      </p:ext>
    </p:extLst>
  </p:cSld>
  <p:clrMapOvr>
    <a:masterClrMapping/>
  </p:clrMapOvr>
  <p:transition spd="slow">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801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17" y="274638"/>
            <a:ext cx="6036733" cy="58801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68DF413E-0C40-4078-84E5-AA2D54E27512}" type="datetime1">
              <a:rPr lang="ja-JP" altLang="en-US" smtClean="0"/>
              <a:t>2026/2/13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E89F7C-9483-4A94-A351-227955EBDB03}" type="slidenum">
              <a:rPr lang="ja-JP" altLang="en-US"/>
              <a:pPr>
                <a:defRPr/>
              </a:pPr>
              <a:t>‹#›</a:t>
            </a:fld>
            <a:endParaRPr lang="en-US" altLang="ja-JP"/>
          </a:p>
        </p:txBody>
      </p:sp>
    </p:spTree>
    <p:extLst>
      <p:ext uri="{BB962C8B-B14F-4D97-AF65-F5344CB8AC3E}">
        <p14:creationId xmlns:p14="http://schemas.microsoft.com/office/powerpoint/2010/main" val="413865668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1.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theme" Target="../theme/theme13.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heme" Target="../theme/theme14.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theme" Target="../theme/theme15.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theme" Target="../theme/theme16.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theme" Target="../theme/theme17.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10.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oleObject" Target="../embeddings/oleObject1.bin"/><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E9B4E-3E22-4745-8F2A-879975FDED17}" type="datetime1">
              <a:rPr kumimoji="1" lang="ja-JP" altLang="en-US" smtClean="0"/>
              <a:t>2026/2/13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AB8F0-694D-4B34-BE21-6320F792E587}" type="slidenum">
              <a:rPr kumimoji="1" lang="ja-JP" altLang="en-US" smtClean="0"/>
              <a:t>‹#›</a:t>
            </a:fld>
            <a:endParaRPr kumimoji="1" lang="ja-JP" altLang="en-US"/>
          </a:p>
        </p:txBody>
      </p:sp>
    </p:spTree>
    <p:extLst>
      <p:ext uri="{BB962C8B-B14F-4D97-AF65-F5344CB8AC3E}">
        <p14:creationId xmlns:p14="http://schemas.microsoft.com/office/powerpoint/2010/main" val="244074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28779"/>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69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fld id="{B36FBD3D-D14E-459E-BE50-EECD8F5E1985}" type="datetime1">
              <a:rPr lang="ja-JP" altLang="en-US" smtClean="0">
                <a:solidFill>
                  <a:srgbClr val="000000"/>
                </a:solidFill>
              </a:rPr>
              <a:t>2026/2/13</a:t>
            </a:fld>
            <a:endParaRPr lang="en-US" altLang="ja-JP">
              <a:solidFill>
                <a:srgbClr val="000000"/>
              </a:solidFill>
            </a:endParaRPr>
          </a:p>
        </p:txBody>
      </p:sp>
      <p:sp>
        <p:nvSpPr>
          <p:cNvPr id="569349" name="Rectangle 5"/>
          <p:cNvSpPr>
            <a:spLocks noGrp="1" noChangeArrowheads="1"/>
          </p:cNvSpPr>
          <p:nvPr>
            <p:ph type="ftr" sz="quarter" idx="3"/>
          </p:nvPr>
        </p:nvSpPr>
        <p:spPr bwMode="auto">
          <a:xfrm>
            <a:off x="3124200" y="623728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ltLang="ja-JP">
              <a:solidFill>
                <a:srgbClr val="000000"/>
              </a:solidFill>
            </a:endParaRPr>
          </a:p>
        </p:txBody>
      </p:sp>
      <p:sp>
        <p:nvSpPr>
          <p:cNvPr id="569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A548F075-0784-4E56-BA3D-14F4144A3387}" type="slidenum">
              <a:rPr lang="ja-JP" altLang="en-US">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521920869"/>
      </p:ext>
    </p:extLst>
  </p:cSld>
  <p:clrMap bg1="lt1" tx1="dk1" bg2="lt2" tx2="dk2" accent1="accent1" accent2="accent2" accent3="accent3" accent4="accent4" accent5="accent5" accent6="accent6" hlink="hlink" folHlink="folHlink"/>
  <p:sldLayoutIdLst>
    <p:sldLayoutId id="2147488097" r:id="rId1"/>
    <p:sldLayoutId id="2147488098" r:id="rId2"/>
    <p:sldLayoutId id="2147488099" r:id="rId3"/>
    <p:sldLayoutId id="2147488100" r:id="rId4"/>
    <p:sldLayoutId id="2147488101" r:id="rId5"/>
    <p:sldLayoutId id="2147488102" r:id="rId6"/>
    <p:sldLayoutId id="2147488103" r:id="rId7"/>
    <p:sldLayoutId id="2147488104" r:id="rId8"/>
    <p:sldLayoutId id="2147488105" r:id="rId9"/>
    <p:sldLayoutId id="2147488106" r:id="rId10"/>
    <p:sldLayoutId id="2147488107"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7877" y="14684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586154" y="3009905"/>
            <a:ext cx="8229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en-US" altLang="ja-JP"/>
          </a:p>
        </p:txBody>
      </p:sp>
      <p:sp>
        <p:nvSpPr>
          <p:cNvPr id="198451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spcBef>
                <a:spcPct val="0"/>
              </a:spcBef>
              <a:buClrTx/>
              <a:buFontTx/>
              <a:buNone/>
              <a:defRPr sz="1400" b="0">
                <a:latin typeface="Arial" charset="0"/>
                <a:ea typeface="ＭＳ Ｐゴシック" pitchFamily="50" charset="-128"/>
              </a:defRPr>
            </a:lvl1pPr>
          </a:lstStyle>
          <a:p>
            <a:pPr defTabSz="457200" fontAlgn="base">
              <a:spcAft>
                <a:spcPct val="0"/>
              </a:spcAft>
              <a:defRPr/>
            </a:pPr>
            <a:fld id="{298EB2BF-6449-494D-845F-41774E813408}" type="datetime1">
              <a:rPr kumimoji="0" lang="ja-JP" altLang="en-US" smtClean="0">
                <a:solidFill>
                  <a:srgbClr val="000000"/>
                </a:solidFill>
              </a:rPr>
              <a:t>2026/2/13</a:t>
            </a:fld>
            <a:endParaRPr kumimoji="0" lang="en-US" altLang="ja-JP">
              <a:solidFill>
                <a:srgbClr val="000000"/>
              </a:solidFill>
            </a:endParaRPr>
          </a:p>
        </p:txBody>
      </p:sp>
      <p:sp>
        <p:nvSpPr>
          <p:cNvPr id="198451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spcBef>
                <a:spcPct val="0"/>
              </a:spcBef>
              <a:buClrTx/>
              <a:buFontTx/>
              <a:buNone/>
              <a:defRPr sz="1400" b="0">
                <a:latin typeface="Arial" charset="0"/>
                <a:ea typeface="ＭＳ Ｐゴシック" pitchFamily="50" charset="-128"/>
              </a:defRPr>
            </a:lvl1pPr>
          </a:lstStyle>
          <a:p>
            <a:pPr defTabSz="457200" fontAlgn="base">
              <a:spcAft>
                <a:spcPct val="0"/>
              </a:spcAft>
              <a:defRPr/>
            </a:pPr>
            <a:endParaRPr kumimoji="0" lang="en-US" altLang="ja-JP">
              <a:solidFill>
                <a:srgbClr val="000000"/>
              </a:solidFill>
            </a:endParaRPr>
          </a:p>
        </p:txBody>
      </p:sp>
      <p:sp>
        <p:nvSpPr>
          <p:cNvPr id="198451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400" b="0">
                <a:latin typeface="Arial" charset="0"/>
                <a:ea typeface="ＭＳ Ｐゴシック" pitchFamily="50" charset="-128"/>
              </a:defRPr>
            </a:lvl1pPr>
          </a:lstStyle>
          <a:p>
            <a:pPr defTabSz="457200" fontAlgn="base">
              <a:spcAft>
                <a:spcPct val="0"/>
              </a:spcAft>
              <a:defRPr/>
            </a:pPr>
            <a:fld id="{12CEF68A-F710-49BC-8E66-DD2A6D7A1382}" type="slidenum">
              <a:rPr kumimoji="0" lang="en-US" altLang="ja-JP">
                <a:solidFill>
                  <a:srgbClr val="000000"/>
                </a:solidFill>
              </a:rPr>
              <a:pPr defTabSz="457200" fontAlgn="base">
                <a:spcAft>
                  <a:spcPct val="0"/>
                </a:spcAft>
                <a:defRPr/>
              </a:pPr>
              <a:t>‹#›</a:t>
            </a:fld>
            <a:endParaRPr kumimoji="0" lang="en-US" altLang="ja-JP">
              <a:solidFill>
                <a:srgbClr val="000000"/>
              </a:solidFill>
            </a:endParaRPr>
          </a:p>
        </p:txBody>
      </p:sp>
      <p:pic>
        <p:nvPicPr>
          <p:cNvPr id="2055" name="Picture 7" descr="タイトルバック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58" y="3200400"/>
            <a:ext cx="9154258"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KrcieBall20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5139" y="3987800"/>
            <a:ext cx="187569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780130"/>
      </p:ext>
    </p:extLst>
  </p:cSld>
  <p:clrMap bg1="lt1" tx1="dk1" bg2="lt2" tx2="dk2" accent1="accent1" accent2="accent2" accent3="accent3" accent4="accent4" accent5="accent5" accent6="accent6" hlink="hlink" folHlink="folHlink"/>
  <p:sldLayoutIdLst>
    <p:sldLayoutId id="2147488491" r:id="rId1"/>
    <p:sldLayoutId id="2147488492" r:id="rId2"/>
    <p:sldLayoutId id="2147488493" r:id="rId3"/>
    <p:sldLayoutId id="2147488494" r:id="rId4"/>
    <p:sldLayoutId id="2147488495" r:id="rId5"/>
    <p:sldLayoutId id="2147488496" r:id="rId6"/>
    <p:sldLayoutId id="2147488497" r:id="rId7"/>
    <p:sldLayoutId id="2147488498" r:id="rId8"/>
    <p:sldLayoutId id="2147488499" r:id="rId9"/>
    <p:sldLayoutId id="2147488500" r:id="rId10"/>
    <p:sldLayoutId id="2147488501"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28783"/>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69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t" anchorCtr="0" compatLnSpc="1">
            <a:prstTxWarp prst="textNoShape">
              <a:avLst/>
            </a:prstTxWarp>
          </a:bodyPr>
          <a:lstStyle>
            <a:lvl1pPr>
              <a:defRPr sz="1244">
                <a:latin typeface="+mn-lt"/>
              </a:defRPr>
            </a:lvl1pPr>
          </a:lstStyle>
          <a:p>
            <a:pPr fontAlgn="base">
              <a:spcBef>
                <a:spcPct val="0"/>
              </a:spcBef>
              <a:spcAft>
                <a:spcPct val="0"/>
              </a:spcAft>
              <a:defRPr/>
            </a:pPr>
            <a:fld id="{146B352C-2745-47FD-935A-408F8198B15C}" type="datetime1">
              <a:rPr lang="ja-JP" altLang="en-US" smtClean="0">
                <a:solidFill>
                  <a:srgbClr val="000000"/>
                </a:solidFill>
              </a:rPr>
              <a:t>2026/2/13</a:t>
            </a:fld>
            <a:endParaRPr lang="en-US" altLang="ja-JP">
              <a:solidFill>
                <a:srgbClr val="000000"/>
              </a:solidFill>
            </a:endParaRPr>
          </a:p>
        </p:txBody>
      </p:sp>
      <p:sp>
        <p:nvSpPr>
          <p:cNvPr id="569349" name="Rectangle 5"/>
          <p:cNvSpPr>
            <a:spLocks noGrp="1" noChangeArrowheads="1"/>
          </p:cNvSpPr>
          <p:nvPr>
            <p:ph type="ftr" sz="quarter" idx="3"/>
          </p:nvPr>
        </p:nvSpPr>
        <p:spPr bwMode="auto">
          <a:xfrm>
            <a:off x="3124200" y="623728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t" anchorCtr="0" compatLnSpc="1">
            <a:prstTxWarp prst="textNoShape">
              <a:avLst/>
            </a:prstTxWarp>
          </a:bodyPr>
          <a:lstStyle>
            <a:lvl1pPr algn="ctr">
              <a:defRPr sz="1244">
                <a:latin typeface="+mn-lt"/>
              </a:defRPr>
            </a:lvl1pPr>
          </a:lstStyle>
          <a:p>
            <a:pPr fontAlgn="base">
              <a:spcBef>
                <a:spcPct val="0"/>
              </a:spcBef>
              <a:spcAft>
                <a:spcPct val="0"/>
              </a:spcAft>
              <a:defRPr/>
            </a:pPr>
            <a:endParaRPr lang="en-US" altLang="ja-JP">
              <a:solidFill>
                <a:srgbClr val="000000"/>
              </a:solidFill>
            </a:endParaRPr>
          </a:p>
        </p:txBody>
      </p:sp>
      <p:sp>
        <p:nvSpPr>
          <p:cNvPr id="569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t" anchorCtr="0" compatLnSpc="1">
            <a:prstTxWarp prst="textNoShape">
              <a:avLst/>
            </a:prstTxWarp>
          </a:bodyPr>
          <a:lstStyle>
            <a:lvl1pPr algn="r">
              <a:defRPr sz="1244">
                <a:latin typeface="+mn-lt"/>
              </a:defRPr>
            </a:lvl1pPr>
          </a:lstStyle>
          <a:p>
            <a:pPr fontAlgn="base">
              <a:spcBef>
                <a:spcPct val="0"/>
              </a:spcBef>
              <a:spcAft>
                <a:spcPct val="0"/>
              </a:spcAft>
              <a:defRPr/>
            </a:pPr>
            <a:fld id="{A548F075-0784-4E56-BA3D-14F4144A3387}" type="slidenum">
              <a:rPr lang="ja-JP" altLang="en-US">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9099927"/>
      </p:ext>
    </p:extLst>
  </p:cSld>
  <p:clrMap bg1="lt1" tx1="dk1" bg2="lt2" tx2="dk2" accent1="accent1" accent2="accent2" accent3="accent3" accent4="accent4" accent5="accent5" accent6="accent6" hlink="hlink" folHlink="folHlink"/>
  <p:sldLayoutIdLst>
    <p:sldLayoutId id="2147488700" r:id="rId1"/>
    <p:sldLayoutId id="2147488701" r:id="rId2"/>
    <p:sldLayoutId id="2147488702" r:id="rId3"/>
    <p:sldLayoutId id="2147488703" r:id="rId4"/>
    <p:sldLayoutId id="2147488704" r:id="rId5"/>
    <p:sldLayoutId id="2147488705" r:id="rId6"/>
    <p:sldLayoutId id="2147488706" r:id="rId7"/>
    <p:sldLayoutId id="2147488707" r:id="rId8"/>
    <p:sldLayoutId id="2147488708" r:id="rId9"/>
    <p:sldLayoutId id="2147488709" r:id="rId10"/>
    <p:sldLayoutId id="2147488710"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0" fontAlgn="base" hangingPunct="0">
        <a:spcBef>
          <a:spcPct val="0"/>
        </a:spcBef>
        <a:spcAft>
          <a:spcPct val="0"/>
        </a:spcAft>
        <a:defRPr kumimoji="1" sz="3911">
          <a:solidFill>
            <a:schemeClr val="tx2"/>
          </a:solidFill>
          <a:latin typeface="+mj-lt"/>
          <a:ea typeface="+mj-ea"/>
          <a:cs typeface="+mj-cs"/>
        </a:defRPr>
      </a:lvl1pPr>
      <a:lvl2pPr algn="ctr" rtl="0" eaLnBrk="0" fontAlgn="base" hangingPunct="0">
        <a:spcBef>
          <a:spcPct val="0"/>
        </a:spcBef>
        <a:spcAft>
          <a:spcPct val="0"/>
        </a:spcAft>
        <a:defRPr kumimoji="1" sz="3911">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911">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911">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911">
          <a:solidFill>
            <a:schemeClr val="tx2"/>
          </a:solidFill>
          <a:latin typeface="Arial" charset="0"/>
          <a:ea typeface="ＭＳ Ｐゴシック" pitchFamily="50" charset="-128"/>
        </a:defRPr>
      </a:lvl5pPr>
      <a:lvl6pPr marL="406394" algn="ctr" rtl="0" fontAlgn="base">
        <a:spcBef>
          <a:spcPct val="0"/>
        </a:spcBef>
        <a:spcAft>
          <a:spcPct val="0"/>
        </a:spcAft>
        <a:defRPr kumimoji="1" sz="3911">
          <a:solidFill>
            <a:schemeClr val="tx2"/>
          </a:solidFill>
          <a:latin typeface="Arial" charset="0"/>
          <a:ea typeface="ＭＳ Ｐゴシック" pitchFamily="50" charset="-128"/>
        </a:defRPr>
      </a:lvl6pPr>
      <a:lvl7pPr marL="812786" algn="ctr" rtl="0" fontAlgn="base">
        <a:spcBef>
          <a:spcPct val="0"/>
        </a:spcBef>
        <a:spcAft>
          <a:spcPct val="0"/>
        </a:spcAft>
        <a:defRPr kumimoji="1" sz="3911">
          <a:solidFill>
            <a:schemeClr val="tx2"/>
          </a:solidFill>
          <a:latin typeface="Arial" charset="0"/>
          <a:ea typeface="ＭＳ Ｐゴシック" pitchFamily="50" charset="-128"/>
        </a:defRPr>
      </a:lvl7pPr>
      <a:lvl8pPr marL="1219180" algn="ctr" rtl="0" fontAlgn="base">
        <a:spcBef>
          <a:spcPct val="0"/>
        </a:spcBef>
        <a:spcAft>
          <a:spcPct val="0"/>
        </a:spcAft>
        <a:defRPr kumimoji="1" sz="3911">
          <a:solidFill>
            <a:schemeClr val="tx2"/>
          </a:solidFill>
          <a:latin typeface="Arial" charset="0"/>
          <a:ea typeface="ＭＳ Ｐゴシック" pitchFamily="50" charset="-128"/>
        </a:defRPr>
      </a:lvl8pPr>
      <a:lvl9pPr marL="1625572" algn="ctr" rtl="0" fontAlgn="base">
        <a:spcBef>
          <a:spcPct val="0"/>
        </a:spcBef>
        <a:spcAft>
          <a:spcPct val="0"/>
        </a:spcAft>
        <a:defRPr kumimoji="1" sz="3911">
          <a:solidFill>
            <a:schemeClr val="tx2"/>
          </a:solidFill>
          <a:latin typeface="Arial" charset="0"/>
          <a:ea typeface="ＭＳ Ｐゴシック" pitchFamily="50" charset="-128"/>
        </a:defRPr>
      </a:lvl9pPr>
    </p:titleStyle>
    <p:bodyStyle>
      <a:lvl1pPr marL="304794" indent="-304794" algn="l" rtl="0" eaLnBrk="0" fontAlgn="base" hangingPunct="0">
        <a:spcBef>
          <a:spcPct val="20000"/>
        </a:spcBef>
        <a:spcAft>
          <a:spcPct val="0"/>
        </a:spcAft>
        <a:buChar char="•"/>
        <a:defRPr kumimoji="1" sz="2844">
          <a:solidFill>
            <a:schemeClr val="tx1"/>
          </a:solidFill>
          <a:latin typeface="+mn-lt"/>
          <a:ea typeface="+mn-ea"/>
          <a:cs typeface="+mn-cs"/>
        </a:defRPr>
      </a:lvl1pPr>
      <a:lvl2pPr marL="660389" indent="-253995" algn="l" rtl="0" eaLnBrk="0" fontAlgn="base" hangingPunct="0">
        <a:spcBef>
          <a:spcPct val="20000"/>
        </a:spcBef>
        <a:spcAft>
          <a:spcPct val="0"/>
        </a:spcAft>
        <a:buChar char="–"/>
        <a:defRPr kumimoji="1" sz="2489">
          <a:solidFill>
            <a:schemeClr val="tx1"/>
          </a:solidFill>
          <a:latin typeface="+mn-lt"/>
          <a:ea typeface="+mn-ea"/>
        </a:defRPr>
      </a:lvl2pPr>
      <a:lvl3pPr marL="1015982" indent="-203196" algn="l" rtl="0" eaLnBrk="0" fontAlgn="base" hangingPunct="0">
        <a:spcBef>
          <a:spcPct val="20000"/>
        </a:spcBef>
        <a:spcAft>
          <a:spcPct val="0"/>
        </a:spcAft>
        <a:buChar char="•"/>
        <a:defRPr kumimoji="1" sz="2133">
          <a:solidFill>
            <a:schemeClr val="tx1"/>
          </a:solidFill>
          <a:latin typeface="+mn-lt"/>
          <a:ea typeface="+mn-ea"/>
        </a:defRPr>
      </a:lvl3pPr>
      <a:lvl4pPr marL="1422375" indent="-203196" algn="l" rtl="0" eaLnBrk="0" fontAlgn="base" hangingPunct="0">
        <a:spcBef>
          <a:spcPct val="20000"/>
        </a:spcBef>
        <a:spcAft>
          <a:spcPct val="0"/>
        </a:spcAft>
        <a:buChar char="–"/>
        <a:defRPr kumimoji="1" sz="1778">
          <a:solidFill>
            <a:schemeClr val="tx1"/>
          </a:solidFill>
          <a:latin typeface="+mn-lt"/>
          <a:ea typeface="+mn-ea"/>
        </a:defRPr>
      </a:lvl4pPr>
      <a:lvl5pPr marL="1828769" indent="-203196" algn="l" rtl="0" eaLnBrk="0" fontAlgn="base" hangingPunct="0">
        <a:spcBef>
          <a:spcPct val="20000"/>
        </a:spcBef>
        <a:spcAft>
          <a:spcPct val="0"/>
        </a:spcAft>
        <a:buChar char="»"/>
        <a:defRPr kumimoji="1" sz="1778">
          <a:solidFill>
            <a:schemeClr val="tx1"/>
          </a:solidFill>
          <a:latin typeface="+mn-lt"/>
          <a:ea typeface="+mn-ea"/>
        </a:defRPr>
      </a:lvl5pPr>
      <a:lvl6pPr marL="2235161" indent="-203196" algn="l" rtl="0" fontAlgn="base">
        <a:spcBef>
          <a:spcPct val="20000"/>
        </a:spcBef>
        <a:spcAft>
          <a:spcPct val="0"/>
        </a:spcAft>
        <a:buChar char="»"/>
        <a:defRPr kumimoji="1" sz="1778">
          <a:solidFill>
            <a:schemeClr val="tx1"/>
          </a:solidFill>
          <a:latin typeface="+mn-lt"/>
          <a:ea typeface="+mn-ea"/>
        </a:defRPr>
      </a:lvl6pPr>
      <a:lvl7pPr marL="2641554" indent="-203196" algn="l" rtl="0" fontAlgn="base">
        <a:spcBef>
          <a:spcPct val="20000"/>
        </a:spcBef>
        <a:spcAft>
          <a:spcPct val="0"/>
        </a:spcAft>
        <a:buChar char="»"/>
        <a:defRPr kumimoji="1" sz="1778">
          <a:solidFill>
            <a:schemeClr val="tx1"/>
          </a:solidFill>
          <a:latin typeface="+mn-lt"/>
          <a:ea typeface="+mn-ea"/>
        </a:defRPr>
      </a:lvl7pPr>
      <a:lvl8pPr marL="3047947" indent="-203196" algn="l" rtl="0" fontAlgn="base">
        <a:spcBef>
          <a:spcPct val="20000"/>
        </a:spcBef>
        <a:spcAft>
          <a:spcPct val="0"/>
        </a:spcAft>
        <a:buChar char="»"/>
        <a:defRPr kumimoji="1" sz="1778">
          <a:solidFill>
            <a:schemeClr val="tx1"/>
          </a:solidFill>
          <a:latin typeface="+mn-lt"/>
          <a:ea typeface="+mn-ea"/>
        </a:defRPr>
      </a:lvl8pPr>
      <a:lvl9pPr marL="3454339" indent="-203196" algn="l" rtl="0" fontAlgn="base">
        <a:spcBef>
          <a:spcPct val="20000"/>
        </a:spcBef>
        <a:spcAft>
          <a:spcPct val="0"/>
        </a:spcAft>
        <a:buChar char="»"/>
        <a:defRPr kumimoji="1" sz="1778">
          <a:solidFill>
            <a:schemeClr val="tx1"/>
          </a:solidFill>
          <a:latin typeface="+mn-lt"/>
          <a:ea typeface="+mn-ea"/>
        </a:defRPr>
      </a:lvl9pPr>
    </p:bodyStyle>
    <p:otherStyle>
      <a:defPPr>
        <a:defRPr lang="ja-JP"/>
      </a:defPPr>
      <a:lvl1pPr marL="0" algn="l" defTabSz="812786" rtl="0" eaLnBrk="1" latinLnBrk="0" hangingPunct="1">
        <a:defRPr kumimoji="1" sz="1600" kern="1200">
          <a:solidFill>
            <a:schemeClr val="tx1"/>
          </a:solidFill>
          <a:latin typeface="+mn-lt"/>
          <a:ea typeface="+mn-ea"/>
          <a:cs typeface="+mn-cs"/>
        </a:defRPr>
      </a:lvl1pPr>
      <a:lvl2pPr marL="406394" algn="l" defTabSz="812786" rtl="0" eaLnBrk="1" latinLnBrk="0" hangingPunct="1">
        <a:defRPr kumimoji="1" sz="1600" kern="1200">
          <a:solidFill>
            <a:schemeClr val="tx1"/>
          </a:solidFill>
          <a:latin typeface="+mn-lt"/>
          <a:ea typeface="+mn-ea"/>
          <a:cs typeface="+mn-cs"/>
        </a:defRPr>
      </a:lvl2pPr>
      <a:lvl3pPr marL="812786" algn="l" defTabSz="812786" rtl="0" eaLnBrk="1" latinLnBrk="0" hangingPunct="1">
        <a:defRPr kumimoji="1" sz="1600" kern="1200">
          <a:solidFill>
            <a:schemeClr val="tx1"/>
          </a:solidFill>
          <a:latin typeface="+mn-lt"/>
          <a:ea typeface="+mn-ea"/>
          <a:cs typeface="+mn-cs"/>
        </a:defRPr>
      </a:lvl3pPr>
      <a:lvl4pPr marL="1219180" algn="l" defTabSz="812786" rtl="0" eaLnBrk="1" latinLnBrk="0" hangingPunct="1">
        <a:defRPr kumimoji="1" sz="1600" kern="1200">
          <a:solidFill>
            <a:schemeClr val="tx1"/>
          </a:solidFill>
          <a:latin typeface="+mn-lt"/>
          <a:ea typeface="+mn-ea"/>
          <a:cs typeface="+mn-cs"/>
        </a:defRPr>
      </a:lvl4pPr>
      <a:lvl5pPr marL="1625572" algn="l" defTabSz="812786" rtl="0" eaLnBrk="1" latinLnBrk="0" hangingPunct="1">
        <a:defRPr kumimoji="1" sz="1600" kern="1200">
          <a:solidFill>
            <a:schemeClr val="tx1"/>
          </a:solidFill>
          <a:latin typeface="+mn-lt"/>
          <a:ea typeface="+mn-ea"/>
          <a:cs typeface="+mn-cs"/>
        </a:defRPr>
      </a:lvl5pPr>
      <a:lvl6pPr marL="2031966" algn="l" defTabSz="812786" rtl="0" eaLnBrk="1" latinLnBrk="0" hangingPunct="1">
        <a:defRPr kumimoji="1" sz="1600" kern="1200">
          <a:solidFill>
            <a:schemeClr val="tx1"/>
          </a:solidFill>
          <a:latin typeface="+mn-lt"/>
          <a:ea typeface="+mn-ea"/>
          <a:cs typeface="+mn-cs"/>
        </a:defRPr>
      </a:lvl6pPr>
      <a:lvl7pPr marL="2438358" algn="l" defTabSz="812786" rtl="0" eaLnBrk="1" latinLnBrk="0" hangingPunct="1">
        <a:defRPr kumimoji="1" sz="1600" kern="1200">
          <a:solidFill>
            <a:schemeClr val="tx1"/>
          </a:solidFill>
          <a:latin typeface="+mn-lt"/>
          <a:ea typeface="+mn-ea"/>
          <a:cs typeface="+mn-cs"/>
        </a:defRPr>
      </a:lvl7pPr>
      <a:lvl8pPr marL="2844750" algn="l" defTabSz="812786" rtl="0" eaLnBrk="1" latinLnBrk="0" hangingPunct="1">
        <a:defRPr kumimoji="1" sz="1600" kern="1200">
          <a:solidFill>
            <a:schemeClr val="tx1"/>
          </a:solidFill>
          <a:latin typeface="+mn-lt"/>
          <a:ea typeface="+mn-ea"/>
          <a:cs typeface="+mn-cs"/>
        </a:defRPr>
      </a:lvl8pPr>
      <a:lvl9pPr marL="3251142" algn="l" defTabSz="812786" rtl="0" eaLnBrk="1" latinLnBrk="0" hangingPunct="1">
        <a:defRPr kumimoji="1"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ctr" anchorCtr="0" compatLnSpc="1">
            <a:prstTxWarp prst="textNoShape">
              <a:avLst/>
            </a:prstTxWarp>
          </a:bodyPr>
          <a:lstStyle/>
          <a:p>
            <a:pPr lvl="0"/>
            <a:r>
              <a:rPr lang="ja-JP" altLang="en-US"/>
              <a:t>マスタ タイトルの書式設定</a:t>
            </a:r>
          </a:p>
        </p:txBody>
      </p:sp>
      <p:sp>
        <p:nvSpPr>
          <p:cNvPr id="17411" name="Rectangle 3"/>
          <p:cNvSpPr>
            <a:spLocks noGrp="1" noChangeArrowheads="1"/>
          </p:cNvSpPr>
          <p:nvPr>
            <p:ph type="body" idx="1"/>
          </p:nvPr>
        </p:nvSpPr>
        <p:spPr bwMode="auto">
          <a:xfrm>
            <a:off x="457200" y="162878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9018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07" tIns="45703" rIns="91407" bIns="45703" numCol="1" anchor="t" anchorCtr="0" compatLnSpc="1">
            <a:prstTxWarp prst="textNoShape">
              <a:avLst/>
            </a:prstTxWarp>
          </a:bodyPr>
          <a:lstStyle>
            <a:lvl1pPr>
              <a:defRPr sz="1244">
                <a:solidFill>
                  <a:srgbClr val="000000"/>
                </a:solidFill>
                <a:latin typeface="+mn-lt"/>
                <a:ea typeface="ＭＳ Ｐゴシック" pitchFamily="50" charset="-128"/>
              </a:defRPr>
            </a:lvl1pPr>
          </a:lstStyle>
          <a:p>
            <a:pPr fontAlgn="base">
              <a:spcBef>
                <a:spcPct val="0"/>
              </a:spcBef>
              <a:spcAft>
                <a:spcPct val="0"/>
              </a:spcAft>
              <a:defRPr/>
            </a:pPr>
            <a:fld id="{6B0B2C01-2A14-4F76-947E-69903BAC2147}" type="datetime1">
              <a:rPr lang="ja-JP" altLang="en-US" smtClean="0"/>
              <a:t>2026/2/13</a:t>
            </a:fld>
            <a:endParaRPr lang="en-US" altLang="ja-JP"/>
          </a:p>
        </p:txBody>
      </p:sp>
      <p:sp>
        <p:nvSpPr>
          <p:cNvPr id="690181" name="Rectangle 5"/>
          <p:cNvSpPr>
            <a:spLocks noGrp="1" noChangeArrowheads="1"/>
          </p:cNvSpPr>
          <p:nvPr>
            <p:ph type="ftr" sz="quarter" idx="3"/>
          </p:nvPr>
        </p:nvSpPr>
        <p:spPr bwMode="auto">
          <a:xfrm>
            <a:off x="3124200" y="6237288"/>
            <a:ext cx="2895600" cy="476250"/>
          </a:xfrm>
          <a:prstGeom prst="rect">
            <a:avLst/>
          </a:prstGeom>
          <a:noFill/>
          <a:ln>
            <a:noFill/>
          </a:ln>
          <a:effectLst/>
        </p:spPr>
        <p:txBody>
          <a:bodyPr vert="horz" wrap="square" lIns="91407" tIns="45703" rIns="91407" bIns="45703" numCol="1" anchor="t" anchorCtr="0" compatLnSpc="1">
            <a:prstTxWarp prst="textNoShape">
              <a:avLst/>
            </a:prstTxWarp>
          </a:bodyPr>
          <a:lstStyle>
            <a:lvl1pPr algn="ctr">
              <a:defRPr sz="1244">
                <a:solidFill>
                  <a:srgbClr val="000000"/>
                </a:solidFill>
                <a:latin typeface="+mn-lt"/>
                <a:ea typeface="ＭＳ Ｐゴシック" pitchFamily="50" charset="-128"/>
              </a:defRPr>
            </a:lvl1pPr>
          </a:lstStyle>
          <a:p>
            <a:pPr fontAlgn="base">
              <a:spcBef>
                <a:spcPct val="0"/>
              </a:spcBef>
              <a:spcAft>
                <a:spcPct val="0"/>
              </a:spcAft>
              <a:defRPr/>
            </a:pPr>
            <a:endParaRPr lang="en-US" altLang="ja-JP"/>
          </a:p>
        </p:txBody>
      </p:sp>
      <p:sp>
        <p:nvSpPr>
          <p:cNvPr id="69018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07" tIns="45703" rIns="91407" bIns="45703" numCol="1" anchor="t" anchorCtr="0" compatLnSpc="1">
            <a:prstTxWarp prst="textNoShape">
              <a:avLst/>
            </a:prstTxWarp>
          </a:bodyPr>
          <a:lstStyle>
            <a:lvl1pPr algn="r">
              <a:defRPr sz="1244">
                <a:solidFill>
                  <a:srgbClr val="000000"/>
                </a:solidFill>
                <a:latin typeface="+mn-lt"/>
                <a:ea typeface="ＭＳ Ｐゴシック" pitchFamily="50" charset="-128"/>
              </a:defRPr>
            </a:lvl1pPr>
          </a:lstStyle>
          <a:p>
            <a:pPr fontAlgn="base">
              <a:spcBef>
                <a:spcPct val="0"/>
              </a:spcBef>
              <a:spcAft>
                <a:spcPct val="0"/>
              </a:spcAft>
              <a:defRPr/>
            </a:pPr>
            <a:fld id="{3D66F403-69C3-416E-ABF2-85AC0FBFF04E}" type="slidenum">
              <a:rPr lang="ja-JP" altLang="en-US"/>
              <a:pPr fontAlgn="base">
                <a:spcBef>
                  <a:spcPct val="0"/>
                </a:spcBef>
                <a:spcAft>
                  <a:spcPct val="0"/>
                </a:spcAft>
                <a:defRPr/>
              </a:pPr>
              <a:t>‹#›</a:t>
            </a:fld>
            <a:endParaRPr lang="en-US" altLang="ja-JP"/>
          </a:p>
        </p:txBody>
      </p:sp>
      <p:sp>
        <p:nvSpPr>
          <p:cNvPr id="18439" name="Rectangle 8"/>
          <p:cNvSpPr>
            <a:spLocks noChangeArrowheads="1"/>
          </p:cNvSpPr>
          <p:nvPr/>
        </p:nvSpPr>
        <p:spPr bwMode="auto">
          <a:xfrm>
            <a:off x="0" y="0"/>
            <a:ext cx="9144000" cy="8921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251" tIns="40625" rIns="81251" bIns="40625"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sz="2133">
              <a:solidFill>
                <a:srgbClr val="000000"/>
              </a:solidFill>
            </a:endParaRPr>
          </a:p>
        </p:txBody>
      </p:sp>
    </p:spTree>
    <p:extLst>
      <p:ext uri="{BB962C8B-B14F-4D97-AF65-F5344CB8AC3E}">
        <p14:creationId xmlns:p14="http://schemas.microsoft.com/office/powerpoint/2010/main" val="3105561810"/>
      </p:ext>
    </p:extLst>
  </p:cSld>
  <p:clrMap bg1="lt1" tx1="dk1" bg2="lt2" tx2="dk2" accent1="accent1" accent2="accent2" accent3="accent3" accent4="accent4" accent5="accent5" accent6="accent6" hlink="hlink" folHlink="folHlink"/>
  <p:sldLayoutIdLst>
    <p:sldLayoutId id="2147488712" r:id="rId1"/>
    <p:sldLayoutId id="2147488713" r:id="rId2"/>
    <p:sldLayoutId id="2147488714" r:id="rId3"/>
    <p:sldLayoutId id="2147488715" r:id="rId4"/>
    <p:sldLayoutId id="2147488716" r:id="rId5"/>
    <p:sldLayoutId id="2147488717" r:id="rId6"/>
    <p:sldLayoutId id="2147488718" r:id="rId7"/>
    <p:sldLayoutId id="2147488719" r:id="rId8"/>
    <p:sldLayoutId id="2147488720" r:id="rId9"/>
    <p:sldLayoutId id="2147488721" r:id="rId10"/>
    <p:sldLayoutId id="2147488722" r:id="rId11"/>
    <p:sldLayoutId id="2147488723" r:id="rId12"/>
    <p:sldLayoutId id="2147488724" r:id="rId13"/>
    <p:sldLayoutId id="2147488725" r:id="rId14"/>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0" fontAlgn="base" hangingPunct="0">
        <a:spcBef>
          <a:spcPct val="0"/>
        </a:spcBef>
        <a:spcAft>
          <a:spcPct val="0"/>
        </a:spcAft>
        <a:defRPr kumimoji="1" sz="3911">
          <a:solidFill>
            <a:schemeClr val="tx2"/>
          </a:solidFill>
          <a:latin typeface="+mj-lt"/>
          <a:ea typeface="+mj-ea"/>
          <a:cs typeface="+mj-cs"/>
        </a:defRPr>
      </a:lvl1pPr>
      <a:lvl2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5pPr>
      <a:lvl6pPr marL="406394" algn="ctr" rtl="0" fontAlgn="base">
        <a:spcBef>
          <a:spcPct val="0"/>
        </a:spcBef>
        <a:spcAft>
          <a:spcPct val="0"/>
        </a:spcAft>
        <a:defRPr kumimoji="1" sz="3911">
          <a:solidFill>
            <a:schemeClr val="tx2"/>
          </a:solidFill>
          <a:latin typeface="Arial" pitchFamily="34" charset="0"/>
          <a:ea typeface="ＭＳ Ｐゴシック" pitchFamily="50" charset="-128"/>
        </a:defRPr>
      </a:lvl6pPr>
      <a:lvl7pPr marL="812786" algn="ctr" rtl="0" fontAlgn="base">
        <a:spcBef>
          <a:spcPct val="0"/>
        </a:spcBef>
        <a:spcAft>
          <a:spcPct val="0"/>
        </a:spcAft>
        <a:defRPr kumimoji="1" sz="3911">
          <a:solidFill>
            <a:schemeClr val="tx2"/>
          </a:solidFill>
          <a:latin typeface="Arial" pitchFamily="34" charset="0"/>
          <a:ea typeface="ＭＳ Ｐゴシック" pitchFamily="50" charset="-128"/>
        </a:defRPr>
      </a:lvl7pPr>
      <a:lvl8pPr marL="1219180" algn="ctr" rtl="0" fontAlgn="base">
        <a:spcBef>
          <a:spcPct val="0"/>
        </a:spcBef>
        <a:spcAft>
          <a:spcPct val="0"/>
        </a:spcAft>
        <a:defRPr kumimoji="1" sz="3911">
          <a:solidFill>
            <a:schemeClr val="tx2"/>
          </a:solidFill>
          <a:latin typeface="Arial" pitchFamily="34" charset="0"/>
          <a:ea typeface="ＭＳ Ｐゴシック" pitchFamily="50" charset="-128"/>
        </a:defRPr>
      </a:lvl8pPr>
      <a:lvl9pPr marL="1625572" algn="ctr" rtl="0" fontAlgn="base">
        <a:spcBef>
          <a:spcPct val="0"/>
        </a:spcBef>
        <a:spcAft>
          <a:spcPct val="0"/>
        </a:spcAft>
        <a:defRPr kumimoji="1" sz="3911">
          <a:solidFill>
            <a:schemeClr val="tx2"/>
          </a:solidFill>
          <a:latin typeface="Arial" pitchFamily="34" charset="0"/>
          <a:ea typeface="ＭＳ Ｐゴシック" pitchFamily="50" charset="-128"/>
        </a:defRPr>
      </a:lvl9pPr>
    </p:titleStyle>
    <p:bodyStyle>
      <a:lvl1pPr marL="304794" indent="-304794" algn="l" rtl="0" eaLnBrk="0" fontAlgn="base" hangingPunct="0">
        <a:spcBef>
          <a:spcPct val="20000"/>
        </a:spcBef>
        <a:spcAft>
          <a:spcPct val="0"/>
        </a:spcAft>
        <a:buChar char="•"/>
        <a:defRPr kumimoji="1" sz="2844">
          <a:solidFill>
            <a:schemeClr val="tx1"/>
          </a:solidFill>
          <a:latin typeface="+mn-lt"/>
          <a:ea typeface="+mn-ea"/>
          <a:cs typeface="+mn-cs"/>
        </a:defRPr>
      </a:lvl1pPr>
      <a:lvl2pPr marL="660389" indent="-253995" algn="l" rtl="0" eaLnBrk="0" fontAlgn="base" hangingPunct="0">
        <a:spcBef>
          <a:spcPct val="20000"/>
        </a:spcBef>
        <a:spcAft>
          <a:spcPct val="0"/>
        </a:spcAft>
        <a:buChar char="–"/>
        <a:defRPr kumimoji="1" sz="2489">
          <a:solidFill>
            <a:schemeClr val="tx1"/>
          </a:solidFill>
          <a:latin typeface="+mn-lt"/>
          <a:ea typeface="+mn-ea"/>
        </a:defRPr>
      </a:lvl2pPr>
      <a:lvl3pPr marL="1015982" indent="-203196" algn="l" rtl="0" eaLnBrk="0" fontAlgn="base" hangingPunct="0">
        <a:spcBef>
          <a:spcPct val="20000"/>
        </a:spcBef>
        <a:spcAft>
          <a:spcPct val="0"/>
        </a:spcAft>
        <a:buChar char="•"/>
        <a:defRPr kumimoji="1" sz="2133">
          <a:solidFill>
            <a:schemeClr val="tx1"/>
          </a:solidFill>
          <a:latin typeface="+mn-lt"/>
          <a:ea typeface="+mn-ea"/>
        </a:defRPr>
      </a:lvl3pPr>
      <a:lvl4pPr marL="1422375" indent="-203196" algn="l" rtl="0" eaLnBrk="0" fontAlgn="base" hangingPunct="0">
        <a:spcBef>
          <a:spcPct val="20000"/>
        </a:spcBef>
        <a:spcAft>
          <a:spcPct val="0"/>
        </a:spcAft>
        <a:buChar char="–"/>
        <a:defRPr kumimoji="1" sz="1778">
          <a:solidFill>
            <a:schemeClr val="tx1"/>
          </a:solidFill>
          <a:latin typeface="+mn-lt"/>
          <a:ea typeface="+mn-ea"/>
        </a:defRPr>
      </a:lvl4pPr>
      <a:lvl5pPr marL="1828769" indent="-203196" algn="l" rtl="0" eaLnBrk="0" fontAlgn="base" hangingPunct="0">
        <a:spcBef>
          <a:spcPct val="20000"/>
        </a:spcBef>
        <a:spcAft>
          <a:spcPct val="0"/>
        </a:spcAft>
        <a:buChar char="»"/>
        <a:defRPr kumimoji="1" sz="1778">
          <a:solidFill>
            <a:schemeClr val="tx1"/>
          </a:solidFill>
          <a:latin typeface="+mn-lt"/>
          <a:ea typeface="+mn-ea"/>
        </a:defRPr>
      </a:lvl5pPr>
      <a:lvl6pPr marL="2235161" indent="-203196" algn="l" rtl="0" fontAlgn="base">
        <a:spcBef>
          <a:spcPct val="20000"/>
        </a:spcBef>
        <a:spcAft>
          <a:spcPct val="0"/>
        </a:spcAft>
        <a:buChar char="»"/>
        <a:defRPr kumimoji="1" sz="1778">
          <a:solidFill>
            <a:schemeClr val="tx1"/>
          </a:solidFill>
          <a:latin typeface="+mn-lt"/>
          <a:ea typeface="+mn-ea"/>
        </a:defRPr>
      </a:lvl6pPr>
      <a:lvl7pPr marL="2641554" indent="-203196" algn="l" rtl="0" fontAlgn="base">
        <a:spcBef>
          <a:spcPct val="20000"/>
        </a:spcBef>
        <a:spcAft>
          <a:spcPct val="0"/>
        </a:spcAft>
        <a:buChar char="»"/>
        <a:defRPr kumimoji="1" sz="1778">
          <a:solidFill>
            <a:schemeClr val="tx1"/>
          </a:solidFill>
          <a:latin typeface="+mn-lt"/>
          <a:ea typeface="+mn-ea"/>
        </a:defRPr>
      </a:lvl7pPr>
      <a:lvl8pPr marL="3047947" indent="-203196" algn="l" rtl="0" fontAlgn="base">
        <a:spcBef>
          <a:spcPct val="20000"/>
        </a:spcBef>
        <a:spcAft>
          <a:spcPct val="0"/>
        </a:spcAft>
        <a:buChar char="»"/>
        <a:defRPr kumimoji="1" sz="1778">
          <a:solidFill>
            <a:schemeClr val="tx1"/>
          </a:solidFill>
          <a:latin typeface="+mn-lt"/>
          <a:ea typeface="+mn-ea"/>
        </a:defRPr>
      </a:lvl8pPr>
      <a:lvl9pPr marL="3454339" indent="-203196" algn="l" rtl="0" fontAlgn="base">
        <a:spcBef>
          <a:spcPct val="20000"/>
        </a:spcBef>
        <a:spcAft>
          <a:spcPct val="0"/>
        </a:spcAft>
        <a:buChar char="»"/>
        <a:defRPr kumimoji="1" sz="1778">
          <a:solidFill>
            <a:schemeClr val="tx1"/>
          </a:solidFill>
          <a:latin typeface="+mn-lt"/>
          <a:ea typeface="+mn-ea"/>
        </a:defRPr>
      </a:lvl9pPr>
    </p:bodyStyle>
    <p:otherStyle>
      <a:defPPr>
        <a:defRPr lang="ja-JP"/>
      </a:defPPr>
      <a:lvl1pPr marL="0" algn="l" defTabSz="812786" rtl="0" eaLnBrk="1" latinLnBrk="0" hangingPunct="1">
        <a:defRPr kumimoji="1" sz="1600" kern="1200">
          <a:solidFill>
            <a:schemeClr val="tx1"/>
          </a:solidFill>
          <a:latin typeface="+mn-lt"/>
          <a:ea typeface="+mn-ea"/>
          <a:cs typeface="+mn-cs"/>
        </a:defRPr>
      </a:lvl1pPr>
      <a:lvl2pPr marL="406394" algn="l" defTabSz="812786" rtl="0" eaLnBrk="1" latinLnBrk="0" hangingPunct="1">
        <a:defRPr kumimoji="1" sz="1600" kern="1200">
          <a:solidFill>
            <a:schemeClr val="tx1"/>
          </a:solidFill>
          <a:latin typeface="+mn-lt"/>
          <a:ea typeface="+mn-ea"/>
          <a:cs typeface="+mn-cs"/>
        </a:defRPr>
      </a:lvl2pPr>
      <a:lvl3pPr marL="812786" algn="l" defTabSz="812786" rtl="0" eaLnBrk="1" latinLnBrk="0" hangingPunct="1">
        <a:defRPr kumimoji="1" sz="1600" kern="1200">
          <a:solidFill>
            <a:schemeClr val="tx1"/>
          </a:solidFill>
          <a:latin typeface="+mn-lt"/>
          <a:ea typeface="+mn-ea"/>
          <a:cs typeface="+mn-cs"/>
        </a:defRPr>
      </a:lvl3pPr>
      <a:lvl4pPr marL="1219180" algn="l" defTabSz="812786" rtl="0" eaLnBrk="1" latinLnBrk="0" hangingPunct="1">
        <a:defRPr kumimoji="1" sz="1600" kern="1200">
          <a:solidFill>
            <a:schemeClr val="tx1"/>
          </a:solidFill>
          <a:latin typeface="+mn-lt"/>
          <a:ea typeface="+mn-ea"/>
          <a:cs typeface="+mn-cs"/>
        </a:defRPr>
      </a:lvl4pPr>
      <a:lvl5pPr marL="1625572" algn="l" defTabSz="812786" rtl="0" eaLnBrk="1" latinLnBrk="0" hangingPunct="1">
        <a:defRPr kumimoji="1" sz="1600" kern="1200">
          <a:solidFill>
            <a:schemeClr val="tx1"/>
          </a:solidFill>
          <a:latin typeface="+mn-lt"/>
          <a:ea typeface="+mn-ea"/>
          <a:cs typeface="+mn-cs"/>
        </a:defRPr>
      </a:lvl5pPr>
      <a:lvl6pPr marL="2031966" algn="l" defTabSz="812786" rtl="0" eaLnBrk="1" latinLnBrk="0" hangingPunct="1">
        <a:defRPr kumimoji="1" sz="1600" kern="1200">
          <a:solidFill>
            <a:schemeClr val="tx1"/>
          </a:solidFill>
          <a:latin typeface="+mn-lt"/>
          <a:ea typeface="+mn-ea"/>
          <a:cs typeface="+mn-cs"/>
        </a:defRPr>
      </a:lvl6pPr>
      <a:lvl7pPr marL="2438358" algn="l" defTabSz="812786" rtl="0" eaLnBrk="1" latinLnBrk="0" hangingPunct="1">
        <a:defRPr kumimoji="1" sz="1600" kern="1200">
          <a:solidFill>
            <a:schemeClr val="tx1"/>
          </a:solidFill>
          <a:latin typeface="+mn-lt"/>
          <a:ea typeface="+mn-ea"/>
          <a:cs typeface="+mn-cs"/>
        </a:defRPr>
      </a:lvl7pPr>
      <a:lvl8pPr marL="2844750" algn="l" defTabSz="812786" rtl="0" eaLnBrk="1" latinLnBrk="0" hangingPunct="1">
        <a:defRPr kumimoji="1" sz="1600" kern="1200">
          <a:solidFill>
            <a:schemeClr val="tx1"/>
          </a:solidFill>
          <a:latin typeface="+mn-lt"/>
          <a:ea typeface="+mn-ea"/>
          <a:cs typeface="+mn-cs"/>
        </a:defRPr>
      </a:lvl8pPr>
      <a:lvl9pPr marL="3251142" algn="l" defTabSz="812786" rtl="0" eaLnBrk="1" latinLnBrk="0" hangingPunct="1">
        <a:defRPr kumimoji="1"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87043" name="Rectangle 3"/>
          <p:cNvSpPr>
            <a:spLocks noGrp="1" noChangeArrowheads="1"/>
          </p:cNvSpPr>
          <p:nvPr>
            <p:ph type="body" idx="1"/>
          </p:nvPr>
        </p:nvSpPr>
        <p:spPr bwMode="auto">
          <a:xfrm>
            <a:off x="457200" y="162877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9018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44" smtClean="0">
                <a:solidFill>
                  <a:srgbClr val="000000"/>
                </a:solidFill>
                <a:latin typeface="+mn-lt"/>
                <a:ea typeface="ＭＳ Ｐゴシック" pitchFamily="50" charset="-128"/>
              </a:defRPr>
            </a:lvl1pPr>
          </a:lstStyle>
          <a:p>
            <a:pPr fontAlgn="base">
              <a:spcBef>
                <a:spcPct val="0"/>
              </a:spcBef>
              <a:spcAft>
                <a:spcPct val="0"/>
              </a:spcAft>
              <a:defRPr/>
            </a:pPr>
            <a:fld id="{BBC6CD86-0EEB-4471-B389-C48D0F85A739}" type="datetime1">
              <a:rPr lang="ja-JP" altLang="en-US" smtClean="0"/>
              <a:t>2026/2/13</a:t>
            </a:fld>
            <a:endParaRPr lang="en-US" altLang="ja-JP"/>
          </a:p>
        </p:txBody>
      </p:sp>
      <p:sp>
        <p:nvSpPr>
          <p:cNvPr id="690181" name="Rectangle 5"/>
          <p:cNvSpPr>
            <a:spLocks noGrp="1" noChangeArrowheads="1"/>
          </p:cNvSpPr>
          <p:nvPr>
            <p:ph type="ftr" sz="quarter" idx="3"/>
          </p:nvPr>
        </p:nvSpPr>
        <p:spPr bwMode="auto">
          <a:xfrm>
            <a:off x="3124200" y="6237288"/>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244">
                <a:solidFill>
                  <a:srgbClr val="000000"/>
                </a:solidFill>
                <a:latin typeface="+mn-lt"/>
                <a:ea typeface="ＭＳ Ｐゴシック" pitchFamily="50" charset="-128"/>
              </a:defRPr>
            </a:lvl1pPr>
          </a:lstStyle>
          <a:p>
            <a:pPr fontAlgn="base">
              <a:spcBef>
                <a:spcPct val="0"/>
              </a:spcBef>
              <a:spcAft>
                <a:spcPct val="0"/>
              </a:spcAft>
              <a:defRPr/>
            </a:pPr>
            <a:endParaRPr lang="en-US" altLang="ja-JP"/>
          </a:p>
        </p:txBody>
      </p:sp>
      <p:sp>
        <p:nvSpPr>
          <p:cNvPr id="69018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44">
                <a:solidFill>
                  <a:srgbClr val="000000"/>
                </a:solidFill>
                <a:latin typeface="+mn-lt"/>
                <a:ea typeface="ＭＳ Ｐゴシック" pitchFamily="50" charset="-128"/>
              </a:defRPr>
            </a:lvl1pPr>
          </a:lstStyle>
          <a:p>
            <a:pPr fontAlgn="base">
              <a:spcBef>
                <a:spcPct val="0"/>
              </a:spcBef>
              <a:spcAft>
                <a:spcPct val="0"/>
              </a:spcAft>
              <a:defRPr/>
            </a:pPr>
            <a:fld id="{689C1655-C94E-4269-BDDC-5953D9796B03}" type="slidenum">
              <a:rPr lang="ja-JP" altLang="en-US"/>
              <a:pPr fontAlgn="base">
                <a:spcBef>
                  <a:spcPct val="0"/>
                </a:spcBef>
                <a:spcAft>
                  <a:spcPct val="0"/>
                </a:spcAft>
                <a:defRPr/>
              </a:pPr>
              <a:t>‹#›</a:t>
            </a:fld>
            <a:endParaRPr lang="en-US" altLang="ja-JP"/>
          </a:p>
        </p:txBody>
      </p:sp>
      <p:sp>
        <p:nvSpPr>
          <p:cNvPr id="690184" name="Rectangle 8"/>
          <p:cNvSpPr>
            <a:spLocks noChangeArrowheads="1"/>
          </p:cNvSpPr>
          <p:nvPr/>
        </p:nvSpPr>
        <p:spPr bwMode="auto">
          <a:xfrm>
            <a:off x="0" y="0"/>
            <a:ext cx="9144000" cy="892175"/>
          </a:xfrm>
          <a:prstGeom prst="rect">
            <a:avLst/>
          </a:prstGeom>
          <a:solidFill>
            <a:srgbClr val="000066"/>
          </a:solidFill>
          <a:ln w="9525">
            <a:noFill/>
            <a:miter lim="800000"/>
            <a:headEnd/>
            <a:tailEnd/>
          </a:ln>
        </p:spPr>
        <p:txBody>
          <a:bodyPr wrap="none" anchor="ctr"/>
          <a:lstStyle/>
          <a:p>
            <a:pPr fontAlgn="base">
              <a:spcBef>
                <a:spcPct val="0"/>
              </a:spcBef>
              <a:spcAft>
                <a:spcPct val="0"/>
              </a:spcAft>
              <a:defRPr/>
            </a:pPr>
            <a:endParaRPr lang="ja-JP" altLang="en-US" sz="2133">
              <a:solidFill>
                <a:srgbClr val="000000"/>
              </a:solidFill>
              <a:latin typeface="Times New Roman" pitchFamily="18" charset="0"/>
            </a:endParaRPr>
          </a:p>
        </p:txBody>
      </p:sp>
    </p:spTree>
    <p:extLst>
      <p:ext uri="{BB962C8B-B14F-4D97-AF65-F5344CB8AC3E}">
        <p14:creationId xmlns:p14="http://schemas.microsoft.com/office/powerpoint/2010/main" val="2262823233"/>
      </p:ext>
    </p:extLst>
  </p:cSld>
  <p:clrMap bg1="lt1" tx1="dk1" bg2="lt2" tx2="dk2" accent1="accent1" accent2="accent2" accent3="accent3" accent4="accent4" accent5="accent5" accent6="accent6" hlink="hlink" folHlink="folHlink"/>
  <p:sldLayoutIdLst>
    <p:sldLayoutId id="2147488727" r:id="rId1"/>
    <p:sldLayoutId id="2147488728" r:id="rId2"/>
    <p:sldLayoutId id="2147488729" r:id="rId3"/>
    <p:sldLayoutId id="2147488730" r:id="rId4"/>
    <p:sldLayoutId id="2147488731" r:id="rId5"/>
    <p:sldLayoutId id="2147488732" r:id="rId6"/>
    <p:sldLayoutId id="2147488733" r:id="rId7"/>
    <p:sldLayoutId id="2147488734" r:id="rId8"/>
    <p:sldLayoutId id="2147488735" r:id="rId9"/>
    <p:sldLayoutId id="2147488736" r:id="rId10"/>
    <p:sldLayoutId id="2147488737" r:id="rId11"/>
    <p:sldLayoutId id="2147488738" r:id="rId12"/>
    <p:sldLayoutId id="2147488739" r:id="rId13"/>
    <p:sldLayoutId id="2147488740" r:id="rId14"/>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0" fontAlgn="base" hangingPunct="0">
        <a:spcBef>
          <a:spcPct val="0"/>
        </a:spcBef>
        <a:spcAft>
          <a:spcPct val="0"/>
        </a:spcAft>
        <a:defRPr kumimoji="1" sz="3911">
          <a:solidFill>
            <a:schemeClr val="tx2"/>
          </a:solidFill>
          <a:latin typeface="+mj-lt"/>
          <a:ea typeface="+mj-ea"/>
          <a:cs typeface="+mj-cs"/>
        </a:defRPr>
      </a:lvl1pPr>
      <a:lvl2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5pPr>
      <a:lvl6pPr marL="406405" algn="ctr" rtl="0" fontAlgn="base">
        <a:spcBef>
          <a:spcPct val="0"/>
        </a:spcBef>
        <a:spcAft>
          <a:spcPct val="0"/>
        </a:spcAft>
        <a:defRPr kumimoji="1" sz="3911">
          <a:solidFill>
            <a:schemeClr val="tx2"/>
          </a:solidFill>
          <a:latin typeface="Arial" pitchFamily="34" charset="0"/>
          <a:ea typeface="ＭＳ Ｐゴシック" pitchFamily="50" charset="-128"/>
        </a:defRPr>
      </a:lvl6pPr>
      <a:lvl7pPr marL="812810" algn="ctr" rtl="0" fontAlgn="base">
        <a:spcBef>
          <a:spcPct val="0"/>
        </a:spcBef>
        <a:spcAft>
          <a:spcPct val="0"/>
        </a:spcAft>
        <a:defRPr kumimoji="1" sz="3911">
          <a:solidFill>
            <a:schemeClr val="tx2"/>
          </a:solidFill>
          <a:latin typeface="Arial" pitchFamily="34" charset="0"/>
          <a:ea typeface="ＭＳ Ｐゴシック" pitchFamily="50" charset="-128"/>
        </a:defRPr>
      </a:lvl7pPr>
      <a:lvl8pPr marL="1219215" algn="ctr" rtl="0" fontAlgn="base">
        <a:spcBef>
          <a:spcPct val="0"/>
        </a:spcBef>
        <a:spcAft>
          <a:spcPct val="0"/>
        </a:spcAft>
        <a:defRPr kumimoji="1" sz="3911">
          <a:solidFill>
            <a:schemeClr val="tx2"/>
          </a:solidFill>
          <a:latin typeface="Arial" pitchFamily="34" charset="0"/>
          <a:ea typeface="ＭＳ Ｐゴシック" pitchFamily="50" charset="-128"/>
        </a:defRPr>
      </a:lvl8pPr>
      <a:lvl9pPr marL="1625620" algn="ctr" rtl="0" fontAlgn="base">
        <a:spcBef>
          <a:spcPct val="0"/>
        </a:spcBef>
        <a:spcAft>
          <a:spcPct val="0"/>
        </a:spcAft>
        <a:defRPr kumimoji="1" sz="3911">
          <a:solidFill>
            <a:schemeClr val="tx2"/>
          </a:solidFill>
          <a:latin typeface="Arial" pitchFamily="34" charset="0"/>
          <a:ea typeface="ＭＳ Ｐゴシック" pitchFamily="50" charset="-128"/>
        </a:defRPr>
      </a:lvl9pPr>
    </p:titleStyle>
    <p:bodyStyle>
      <a:lvl1pPr marL="304804" indent="-304804" algn="l" rtl="0" eaLnBrk="0" fontAlgn="base" hangingPunct="0">
        <a:spcBef>
          <a:spcPct val="20000"/>
        </a:spcBef>
        <a:spcAft>
          <a:spcPct val="0"/>
        </a:spcAft>
        <a:buChar char="•"/>
        <a:defRPr kumimoji="1"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kumimoji="1" sz="2489">
          <a:solidFill>
            <a:schemeClr val="tx1"/>
          </a:solidFill>
          <a:latin typeface="+mn-lt"/>
          <a:ea typeface="+mn-ea"/>
        </a:defRPr>
      </a:lvl2pPr>
      <a:lvl3pPr marL="1016013" indent="-203203" algn="l" rtl="0" eaLnBrk="0" fontAlgn="base" hangingPunct="0">
        <a:spcBef>
          <a:spcPct val="20000"/>
        </a:spcBef>
        <a:spcAft>
          <a:spcPct val="0"/>
        </a:spcAft>
        <a:buChar char="•"/>
        <a:defRPr kumimoji="1" sz="2133">
          <a:solidFill>
            <a:schemeClr val="tx1"/>
          </a:solidFill>
          <a:latin typeface="+mn-lt"/>
          <a:ea typeface="+mn-ea"/>
        </a:defRPr>
      </a:lvl3pPr>
      <a:lvl4pPr marL="1422418" indent="-203203" algn="l" rtl="0" eaLnBrk="0" fontAlgn="base" hangingPunct="0">
        <a:spcBef>
          <a:spcPct val="20000"/>
        </a:spcBef>
        <a:spcAft>
          <a:spcPct val="0"/>
        </a:spcAft>
        <a:buChar char="–"/>
        <a:defRPr kumimoji="1" sz="1778">
          <a:solidFill>
            <a:schemeClr val="tx1"/>
          </a:solidFill>
          <a:latin typeface="+mn-lt"/>
          <a:ea typeface="+mn-ea"/>
        </a:defRPr>
      </a:lvl4pPr>
      <a:lvl5pPr marL="1828823" indent="-203203" algn="l" rtl="0" eaLnBrk="0" fontAlgn="base" hangingPunct="0">
        <a:spcBef>
          <a:spcPct val="20000"/>
        </a:spcBef>
        <a:spcAft>
          <a:spcPct val="0"/>
        </a:spcAft>
        <a:buChar char="»"/>
        <a:defRPr kumimoji="1" sz="1778">
          <a:solidFill>
            <a:schemeClr val="tx1"/>
          </a:solidFill>
          <a:latin typeface="+mn-lt"/>
          <a:ea typeface="+mn-ea"/>
        </a:defRPr>
      </a:lvl5pPr>
      <a:lvl6pPr marL="2235228" indent="-203203" algn="l" rtl="0" fontAlgn="base">
        <a:spcBef>
          <a:spcPct val="20000"/>
        </a:spcBef>
        <a:spcAft>
          <a:spcPct val="0"/>
        </a:spcAft>
        <a:buChar char="»"/>
        <a:defRPr kumimoji="1" sz="1778">
          <a:solidFill>
            <a:schemeClr val="tx1"/>
          </a:solidFill>
          <a:latin typeface="+mn-lt"/>
          <a:ea typeface="+mn-ea"/>
        </a:defRPr>
      </a:lvl6pPr>
      <a:lvl7pPr marL="2641633" indent="-203203" algn="l" rtl="0" fontAlgn="base">
        <a:spcBef>
          <a:spcPct val="20000"/>
        </a:spcBef>
        <a:spcAft>
          <a:spcPct val="0"/>
        </a:spcAft>
        <a:buChar char="»"/>
        <a:defRPr kumimoji="1" sz="1778">
          <a:solidFill>
            <a:schemeClr val="tx1"/>
          </a:solidFill>
          <a:latin typeface="+mn-lt"/>
          <a:ea typeface="+mn-ea"/>
        </a:defRPr>
      </a:lvl7pPr>
      <a:lvl8pPr marL="3048038" indent="-203203" algn="l" rtl="0" fontAlgn="base">
        <a:spcBef>
          <a:spcPct val="20000"/>
        </a:spcBef>
        <a:spcAft>
          <a:spcPct val="0"/>
        </a:spcAft>
        <a:buChar char="»"/>
        <a:defRPr kumimoji="1" sz="1778">
          <a:solidFill>
            <a:schemeClr val="tx1"/>
          </a:solidFill>
          <a:latin typeface="+mn-lt"/>
          <a:ea typeface="+mn-ea"/>
        </a:defRPr>
      </a:lvl8pPr>
      <a:lvl9pPr marL="3454443" indent="-203203" algn="l" rtl="0" fontAlgn="base">
        <a:spcBef>
          <a:spcPct val="20000"/>
        </a:spcBef>
        <a:spcAft>
          <a:spcPct val="0"/>
        </a:spcAft>
        <a:buChar char="»"/>
        <a:defRPr kumimoji="1" sz="1778">
          <a:solidFill>
            <a:schemeClr val="tx1"/>
          </a:solidFill>
          <a:latin typeface="+mn-lt"/>
          <a:ea typeface="+mn-ea"/>
        </a:defRPr>
      </a:lvl9pPr>
    </p:bodyStyle>
    <p:otherStyle>
      <a:defPPr>
        <a:defRPr lang="ja-JP"/>
      </a:defPPr>
      <a:lvl1pPr marL="0" algn="l" defTabSz="812810" rtl="0" eaLnBrk="1" latinLnBrk="0" hangingPunct="1">
        <a:defRPr kumimoji="1" sz="1600" kern="1200">
          <a:solidFill>
            <a:schemeClr val="tx1"/>
          </a:solidFill>
          <a:latin typeface="+mn-lt"/>
          <a:ea typeface="+mn-ea"/>
          <a:cs typeface="+mn-cs"/>
        </a:defRPr>
      </a:lvl1pPr>
      <a:lvl2pPr marL="406405" algn="l" defTabSz="812810" rtl="0" eaLnBrk="1" latinLnBrk="0" hangingPunct="1">
        <a:defRPr kumimoji="1" sz="1600" kern="1200">
          <a:solidFill>
            <a:schemeClr val="tx1"/>
          </a:solidFill>
          <a:latin typeface="+mn-lt"/>
          <a:ea typeface="+mn-ea"/>
          <a:cs typeface="+mn-cs"/>
        </a:defRPr>
      </a:lvl2pPr>
      <a:lvl3pPr marL="812810" algn="l" defTabSz="812810" rtl="0" eaLnBrk="1" latinLnBrk="0" hangingPunct="1">
        <a:defRPr kumimoji="1" sz="1600" kern="1200">
          <a:solidFill>
            <a:schemeClr val="tx1"/>
          </a:solidFill>
          <a:latin typeface="+mn-lt"/>
          <a:ea typeface="+mn-ea"/>
          <a:cs typeface="+mn-cs"/>
        </a:defRPr>
      </a:lvl3pPr>
      <a:lvl4pPr marL="1219215" algn="l" defTabSz="812810" rtl="0" eaLnBrk="1" latinLnBrk="0" hangingPunct="1">
        <a:defRPr kumimoji="1" sz="1600" kern="1200">
          <a:solidFill>
            <a:schemeClr val="tx1"/>
          </a:solidFill>
          <a:latin typeface="+mn-lt"/>
          <a:ea typeface="+mn-ea"/>
          <a:cs typeface="+mn-cs"/>
        </a:defRPr>
      </a:lvl4pPr>
      <a:lvl5pPr marL="1625620" algn="l" defTabSz="812810" rtl="0" eaLnBrk="1" latinLnBrk="0" hangingPunct="1">
        <a:defRPr kumimoji="1" sz="1600" kern="1200">
          <a:solidFill>
            <a:schemeClr val="tx1"/>
          </a:solidFill>
          <a:latin typeface="+mn-lt"/>
          <a:ea typeface="+mn-ea"/>
          <a:cs typeface="+mn-cs"/>
        </a:defRPr>
      </a:lvl5pPr>
      <a:lvl6pPr marL="2032025" algn="l" defTabSz="812810" rtl="0" eaLnBrk="1" latinLnBrk="0" hangingPunct="1">
        <a:defRPr kumimoji="1" sz="1600" kern="1200">
          <a:solidFill>
            <a:schemeClr val="tx1"/>
          </a:solidFill>
          <a:latin typeface="+mn-lt"/>
          <a:ea typeface="+mn-ea"/>
          <a:cs typeface="+mn-cs"/>
        </a:defRPr>
      </a:lvl6pPr>
      <a:lvl7pPr marL="2438430" algn="l" defTabSz="812810" rtl="0" eaLnBrk="1" latinLnBrk="0" hangingPunct="1">
        <a:defRPr kumimoji="1" sz="1600" kern="1200">
          <a:solidFill>
            <a:schemeClr val="tx1"/>
          </a:solidFill>
          <a:latin typeface="+mn-lt"/>
          <a:ea typeface="+mn-ea"/>
          <a:cs typeface="+mn-cs"/>
        </a:defRPr>
      </a:lvl7pPr>
      <a:lvl8pPr marL="2844836" algn="l" defTabSz="812810" rtl="0" eaLnBrk="1" latinLnBrk="0" hangingPunct="1">
        <a:defRPr kumimoji="1" sz="1600" kern="1200">
          <a:solidFill>
            <a:schemeClr val="tx1"/>
          </a:solidFill>
          <a:latin typeface="+mn-lt"/>
          <a:ea typeface="+mn-ea"/>
          <a:cs typeface="+mn-cs"/>
        </a:defRPr>
      </a:lvl8pPr>
      <a:lvl9pPr marL="3251241" algn="l" defTabSz="812810" rtl="0" eaLnBrk="1" latinLnBrk="0" hangingPunct="1">
        <a:defRPr kumimoji="1"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ja-JP" altLang="en-US"/>
              <a:t>マスタ タイトルの書式設定</a:t>
            </a:r>
          </a:p>
        </p:txBody>
      </p:sp>
      <p:sp>
        <p:nvSpPr>
          <p:cNvPr id="17411" name="Rectangle 3"/>
          <p:cNvSpPr>
            <a:spLocks noGrp="1" noChangeArrowheads="1"/>
          </p:cNvSpPr>
          <p:nvPr>
            <p:ph type="body" idx="1"/>
          </p:nvPr>
        </p:nvSpPr>
        <p:spPr bwMode="auto">
          <a:xfrm>
            <a:off x="457200" y="162878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9018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29" tIns="45714" rIns="91429" bIns="45714" numCol="1" anchor="t" anchorCtr="0" compatLnSpc="1">
            <a:prstTxWarp prst="textNoShape">
              <a:avLst/>
            </a:prstTxWarp>
          </a:bodyPr>
          <a:lstStyle>
            <a:lvl1pPr>
              <a:defRPr sz="1244">
                <a:solidFill>
                  <a:srgbClr val="000000"/>
                </a:solidFill>
                <a:latin typeface="+mn-lt"/>
                <a:ea typeface="ＭＳ Ｐゴシック" pitchFamily="50" charset="-128"/>
              </a:defRPr>
            </a:lvl1pPr>
          </a:lstStyle>
          <a:p>
            <a:pPr fontAlgn="base">
              <a:spcBef>
                <a:spcPct val="0"/>
              </a:spcBef>
              <a:spcAft>
                <a:spcPct val="0"/>
              </a:spcAft>
              <a:defRPr/>
            </a:pPr>
            <a:fld id="{948E5192-CD0F-4DCB-8204-D7DBEC0BE116}" type="datetime1">
              <a:rPr lang="ja-JP" altLang="en-US" smtClean="0">
                <a:cs typeface="Arial" charset="0"/>
              </a:rPr>
              <a:t>2026/2/13</a:t>
            </a:fld>
            <a:endParaRPr lang="en-US" altLang="ja-JP">
              <a:cs typeface="Arial" charset="0"/>
            </a:endParaRPr>
          </a:p>
        </p:txBody>
      </p:sp>
      <p:sp>
        <p:nvSpPr>
          <p:cNvPr id="690181" name="Rectangle 5"/>
          <p:cNvSpPr>
            <a:spLocks noGrp="1" noChangeArrowheads="1"/>
          </p:cNvSpPr>
          <p:nvPr>
            <p:ph type="ftr" sz="quarter" idx="3"/>
          </p:nvPr>
        </p:nvSpPr>
        <p:spPr bwMode="auto">
          <a:xfrm>
            <a:off x="3124200" y="6237288"/>
            <a:ext cx="2895600" cy="476250"/>
          </a:xfrm>
          <a:prstGeom prst="rect">
            <a:avLst/>
          </a:prstGeom>
          <a:noFill/>
          <a:ln>
            <a:noFill/>
          </a:ln>
          <a:effectLst/>
        </p:spPr>
        <p:txBody>
          <a:bodyPr vert="horz" wrap="square" lIns="91429" tIns="45714" rIns="91429" bIns="45714" numCol="1" anchor="t" anchorCtr="0" compatLnSpc="1">
            <a:prstTxWarp prst="textNoShape">
              <a:avLst/>
            </a:prstTxWarp>
          </a:bodyPr>
          <a:lstStyle>
            <a:lvl1pPr algn="ctr">
              <a:defRPr sz="1244">
                <a:solidFill>
                  <a:srgbClr val="000000"/>
                </a:solidFill>
                <a:latin typeface="+mn-lt"/>
                <a:ea typeface="ＭＳ Ｐゴシック" pitchFamily="50" charset="-128"/>
              </a:defRPr>
            </a:lvl1pPr>
          </a:lstStyle>
          <a:p>
            <a:pPr fontAlgn="base">
              <a:spcBef>
                <a:spcPct val="0"/>
              </a:spcBef>
              <a:spcAft>
                <a:spcPct val="0"/>
              </a:spcAft>
              <a:defRPr/>
            </a:pPr>
            <a:endParaRPr lang="en-US" altLang="ja-JP">
              <a:cs typeface="Arial" charset="0"/>
            </a:endParaRPr>
          </a:p>
        </p:txBody>
      </p:sp>
      <p:sp>
        <p:nvSpPr>
          <p:cNvPr id="69018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29" tIns="45714" rIns="91429" bIns="45714" numCol="1" anchor="t" anchorCtr="0" compatLnSpc="1">
            <a:prstTxWarp prst="textNoShape">
              <a:avLst/>
            </a:prstTxWarp>
          </a:bodyPr>
          <a:lstStyle>
            <a:lvl1pPr algn="r">
              <a:defRPr sz="1244">
                <a:solidFill>
                  <a:srgbClr val="000000"/>
                </a:solidFill>
                <a:latin typeface="+mn-lt"/>
                <a:ea typeface="ＭＳ Ｐゴシック" pitchFamily="50" charset="-128"/>
              </a:defRPr>
            </a:lvl1pPr>
          </a:lstStyle>
          <a:p>
            <a:pPr fontAlgn="base">
              <a:spcBef>
                <a:spcPct val="0"/>
              </a:spcBef>
              <a:spcAft>
                <a:spcPct val="0"/>
              </a:spcAft>
              <a:defRPr/>
            </a:pPr>
            <a:fld id="{3D66F403-69C3-416E-ABF2-85AC0FBFF04E}" type="slidenum">
              <a:rPr lang="ja-JP" altLang="en-US">
                <a:cs typeface="Arial" charset="0"/>
              </a:rPr>
              <a:pPr fontAlgn="base">
                <a:spcBef>
                  <a:spcPct val="0"/>
                </a:spcBef>
                <a:spcAft>
                  <a:spcPct val="0"/>
                </a:spcAft>
                <a:defRPr/>
              </a:pPr>
              <a:t>‹#›</a:t>
            </a:fld>
            <a:endParaRPr lang="en-US" altLang="ja-JP">
              <a:cs typeface="Arial" charset="0"/>
            </a:endParaRPr>
          </a:p>
        </p:txBody>
      </p:sp>
      <p:sp>
        <p:nvSpPr>
          <p:cNvPr id="18439" name="Rectangle 8"/>
          <p:cNvSpPr>
            <a:spLocks noChangeArrowheads="1"/>
          </p:cNvSpPr>
          <p:nvPr userDrawn="1"/>
        </p:nvSpPr>
        <p:spPr bwMode="auto">
          <a:xfrm>
            <a:off x="0" y="0"/>
            <a:ext cx="9144000" cy="8921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270" tIns="40635" rIns="81270" bIns="40635"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sz="2133">
              <a:solidFill>
                <a:srgbClr val="000000"/>
              </a:solidFill>
              <a:cs typeface="Arial" charset="0"/>
            </a:endParaRPr>
          </a:p>
        </p:txBody>
      </p:sp>
    </p:spTree>
    <p:extLst>
      <p:ext uri="{BB962C8B-B14F-4D97-AF65-F5344CB8AC3E}">
        <p14:creationId xmlns:p14="http://schemas.microsoft.com/office/powerpoint/2010/main" val="1303439360"/>
      </p:ext>
    </p:extLst>
  </p:cSld>
  <p:clrMap bg1="lt1" tx1="dk1" bg2="lt2" tx2="dk2" accent1="accent1" accent2="accent2" accent3="accent3" accent4="accent4" accent5="accent5" accent6="accent6" hlink="hlink" folHlink="folHlink"/>
  <p:sldLayoutIdLst>
    <p:sldLayoutId id="2147488755" r:id="rId1"/>
    <p:sldLayoutId id="2147488756" r:id="rId2"/>
    <p:sldLayoutId id="2147488757" r:id="rId3"/>
    <p:sldLayoutId id="2147488758" r:id="rId4"/>
    <p:sldLayoutId id="2147488759" r:id="rId5"/>
    <p:sldLayoutId id="2147488760" r:id="rId6"/>
    <p:sldLayoutId id="2147488761" r:id="rId7"/>
    <p:sldLayoutId id="2147488762" r:id="rId8"/>
    <p:sldLayoutId id="2147488763" r:id="rId9"/>
    <p:sldLayoutId id="2147488764" r:id="rId10"/>
    <p:sldLayoutId id="2147488765" r:id="rId11"/>
    <p:sldLayoutId id="2147488766" r:id="rId12"/>
    <p:sldLayoutId id="2147488767" r:id="rId13"/>
    <p:sldLayoutId id="2147488768" r:id="rId14"/>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0" fontAlgn="base" hangingPunct="0">
        <a:spcBef>
          <a:spcPct val="0"/>
        </a:spcBef>
        <a:spcAft>
          <a:spcPct val="0"/>
        </a:spcAft>
        <a:defRPr kumimoji="1" sz="3911">
          <a:solidFill>
            <a:schemeClr val="tx2"/>
          </a:solidFill>
          <a:latin typeface="+mj-lt"/>
          <a:ea typeface="+mj-ea"/>
          <a:cs typeface="+mj-cs"/>
        </a:defRPr>
      </a:lvl1pPr>
      <a:lvl2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5pPr>
      <a:lvl6pPr marL="406402" algn="ctr" rtl="0" fontAlgn="base">
        <a:spcBef>
          <a:spcPct val="0"/>
        </a:spcBef>
        <a:spcAft>
          <a:spcPct val="0"/>
        </a:spcAft>
        <a:defRPr kumimoji="1" sz="3911">
          <a:solidFill>
            <a:schemeClr val="tx2"/>
          </a:solidFill>
          <a:latin typeface="Arial" pitchFamily="34" charset="0"/>
          <a:ea typeface="ＭＳ Ｐゴシック" pitchFamily="50" charset="-128"/>
        </a:defRPr>
      </a:lvl6pPr>
      <a:lvl7pPr marL="812802" algn="ctr" rtl="0" fontAlgn="base">
        <a:spcBef>
          <a:spcPct val="0"/>
        </a:spcBef>
        <a:spcAft>
          <a:spcPct val="0"/>
        </a:spcAft>
        <a:defRPr kumimoji="1" sz="3911">
          <a:solidFill>
            <a:schemeClr val="tx2"/>
          </a:solidFill>
          <a:latin typeface="Arial" pitchFamily="34" charset="0"/>
          <a:ea typeface="ＭＳ Ｐゴシック" pitchFamily="50" charset="-128"/>
        </a:defRPr>
      </a:lvl7pPr>
      <a:lvl8pPr marL="1219204" algn="ctr" rtl="0" fontAlgn="base">
        <a:spcBef>
          <a:spcPct val="0"/>
        </a:spcBef>
        <a:spcAft>
          <a:spcPct val="0"/>
        </a:spcAft>
        <a:defRPr kumimoji="1" sz="3911">
          <a:solidFill>
            <a:schemeClr val="tx2"/>
          </a:solidFill>
          <a:latin typeface="Arial" pitchFamily="34" charset="0"/>
          <a:ea typeface="ＭＳ Ｐゴシック" pitchFamily="50" charset="-128"/>
        </a:defRPr>
      </a:lvl8pPr>
      <a:lvl9pPr marL="1625604" algn="ctr" rtl="0" fontAlgn="base">
        <a:spcBef>
          <a:spcPct val="0"/>
        </a:spcBef>
        <a:spcAft>
          <a:spcPct val="0"/>
        </a:spcAft>
        <a:defRPr kumimoji="1" sz="3911">
          <a:solidFill>
            <a:schemeClr val="tx2"/>
          </a:solidFill>
          <a:latin typeface="Arial" pitchFamily="34" charset="0"/>
          <a:ea typeface="ＭＳ Ｐゴシック" pitchFamily="50" charset="-128"/>
        </a:defRPr>
      </a:lvl9pPr>
    </p:titleStyle>
    <p:bodyStyle>
      <a:lvl1pPr marL="304800" indent="-304800" algn="l" rtl="0" eaLnBrk="0" fontAlgn="base" hangingPunct="0">
        <a:spcBef>
          <a:spcPct val="20000"/>
        </a:spcBef>
        <a:spcAft>
          <a:spcPct val="0"/>
        </a:spcAft>
        <a:buChar char="•"/>
        <a:defRPr kumimoji="1" sz="2844">
          <a:solidFill>
            <a:schemeClr val="tx1"/>
          </a:solidFill>
          <a:latin typeface="+mn-lt"/>
          <a:ea typeface="+mn-ea"/>
          <a:cs typeface="+mn-cs"/>
        </a:defRPr>
      </a:lvl1pPr>
      <a:lvl2pPr marL="660402" indent="-254001" algn="l" rtl="0" eaLnBrk="0" fontAlgn="base" hangingPunct="0">
        <a:spcBef>
          <a:spcPct val="20000"/>
        </a:spcBef>
        <a:spcAft>
          <a:spcPct val="0"/>
        </a:spcAft>
        <a:buChar char="–"/>
        <a:defRPr kumimoji="1" sz="2489">
          <a:solidFill>
            <a:schemeClr val="tx1"/>
          </a:solidFill>
          <a:latin typeface="+mn-lt"/>
          <a:ea typeface="+mn-ea"/>
        </a:defRPr>
      </a:lvl2pPr>
      <a:lvl3pPr marL="1016002" indent="-203200" algn="l" rtl="0" eaLnBrk="0" fontAlgn="base" hangingPunct="0">
        <a:spcBef>
          <a:spcPct val="20000"/>
        </a:spcBef>
        <a:spcAft>
          <a:spcPct val="0"/>
        </a:spcAft>
        <a:buChar char="•"/>
        <a:defRPr kumimoji="1" sz="2133">
          <a:solidFill>
            <a:schemeClr val="tx1"/>
          </a:solidFill>
          <a:latin typeface="+mn-lt"/>
          <a:ea typeface="+mn-ea"/>
        </a:defRPr>
      </a:lvl3pPr>
      <a:lvl4pPr marL="1422404" indent="-203200" algn="l" rtl="0" eaLnBrk="0" fontAlgn="base" hangingPunct="0">
        <a:spcBef>
          <a:spcPct val="20000"/>
        </a:spcBef>
        <a:spcAft>
          <a:spcPct val="0"/>
        </a:spcAft>
        <a:buChar char="–"/>
        <a:defRPr kumimoji="1" sz="1778">
          <a:solidFill>
            <a:schemeClr val="tx1"/>
          </a:solidFill>
          <a:latin typeface="+mn-lt"/>
          <a:ea typeface="+mn-ea"/>
        </a:defRPr>
      </a:lvl4pPr>
      <a:lvl5pPr marL="1828804" indent="-203200" algn="l" rtl="0" eaLnBrk="0" fontAlgn="base" hangingPunct="0">
        <a:spcBef>
          <a:spcPct val="20000"/>
        </a:spcBef>
        <a:spcAft>
          <a:spcPct val="0"/>
        </a:spcAft>
        <a:buChar char="»"/>
        <a:defRPr kumimoji="1" sz="1778">
          <a:solidFill>
            <a:schemeClr val="tx1"/>
          </a:solidFill>
          <a:latin typeface="+mn-lt"/>
          <a:ea typeface="+mn-ea"/>
        </a:defRPr>
      </a:lvl5pPr>
      <a:lvl6pPr marL="2235206" indent="-203200" algn="l" rtl="0" fontAlgn="base">
        <a:spcBef>
          <a:spcPct val="20000"/>
        </a:spcBef>
        <a:spcAft>
          <a:spcPct val="0"/>
        </a:spcAft>
        <a:buChar char="»"/>
        <a:defRPr kumimoji="1" sz="1778">
          <a:solidFill>
            <a:schemeClr val="tx1"/>
          </a:solidFill>
          <a:latin typeface="+mn-lt"/>
          <a:ea typeface="+mn-ea"/>
        </a:defRPr>
      </a:lvl6pPr>
      <a:lvl7pPr marL="2641606" indent="-203200" algn="l" rtl="0" fontAlgn="base">
        <a:spcBef>
          <a:spcPct val="20000"/>
        </a:spcBef>
        <a:spcAft>
          <a:spcPct val="0"/>
        </a:spcAft>
        <a:buChar char="»"/>
        <a:defRPr kumimoji="1" sz="1778">
          <a:solidFill>
            <a:schemeClr val="tx1"/>
          </a:solidFill>
          <a:latin typeface="+mn-lt"/>
          <a:ea typeface="+mn-ea"/>
        </a:defRPr>
      </a:lvl7pPr>
      <a:lvl8pPr marL="3048008" indent="-203200" algn="l" rtl="0" fontAlgn="base">
        <a:spcBef>
          <a:spcPct val="20000"/>
        </a:spcBef>
        <a:spcAft>
          <a:spcPct val="0"/>
        </a:spcAft>
        <a:buChar char="»"/>
        <a:defRPr kumimoji="1" sz="1778">
          <a:solidFill>
            <a:schemeClr val="tx1"/>
          </a:solidFill>
          <a:latin typeface="+mn-lt"/>
          <a:ea typeface="+mn-ea"/>
        </a:defRPr>
      </a:lvl8pPr>
      <a:lvl9pPr marL="3454409" indent="-203200" algn="l" rtl="0" fontAlgn="base">
        <a:spcBef>
          <a:spcPct val="20000"/>
        </a:spcBef>
        <a:spcAft>
          <a:spcPct val="0"/>
        </a:spcAft>
        <a:buChar char="»"/>
        <a:defRPr kumimoji="1" sz="1778">
          <a:solidFill>
            <a:schemeClr val="tx1"/>
          </a:solidFill>
          <a:latin typeface="+mn-lt"/>
          <a:ea typeface="+mn-ea"/>
        </a:defRPr>
      </a:lvl9pPr>
    </p:bodyStyle>
    <p:otherStyle>
      <a:defPPr>
        <a:defRPr lang="ja-JP"/>
      </a:defPPr>
      <a:lvl1pPr marL="0" algn="l" defTabSz="812802" rtl="0" eaLnBrk="1" latinLnBrk="0" hangingPunct="1">
        <a:defRPr kumimoji="1" sz="1600" kern="1200">
          <a:solidFill>
            <a:schemeClr val="tx1"/>
          </a:solidFill>
          <a:latin typeface="+mn-lt"/>
          <a:ea typeface="+mn-ea"/>
          <a:cs typeface="+mn-cs"/>
        </a:defRPr>
      </a:lvl1pPr>
      <a:lvl2pPr marL="406402" algn="l" defTabSz="812802" rtl="0" eaLnBrk="1" latinLnBrk="0" hangingPunct="1">
        <a:defRPr kumimoji="1" sz="1600" kern="1200">
          <a:solidFill>
            <a:schemeClr val="tx1"/>
          </a:solidFill>
          <a:latin typeface="+mn-lt"/>
          <a:ea typeface="+mn-ea"/>
          <a:cs typeface="+mn-cs"/>
        </a:defRPr>
      </a:lvl2pPr>
      <a:lvl3pPr marL="812802" algn="l" defTabSz="812802" rtl="0" eaLnBrk="1" latinLnBrk="0" hangingPunct="1">
        <a:defRPr kumimoji="1" sz="1600" kern="1200">
          <a:solidFill>
            <a:schemeClr val="tx1"/>
          </a:solidFill>
          <a:latin typeface="+mn-lt"/>
          <a:ea typeface="+mn-ea"/>
          <a:cs typeface="+mn-cs"/>
        </a:defRPr>
      </a:lvl3pPr>
      <a:lvl4pPr marL="1219204" algn="l" defTabSz="812802" rtl="0" eaLnBrk="1" latinLnBrk="0" hangingPunct="1">
        <a:defRPr kumimoji="1" sz="1600" kern="1200">
          <a:solidFill>
            <a:schemeClr val="tx1"/>
          </a:solidFill>
          <a:latin typeface="+mn-lt"/>
          <a:ea typeface="+mn-ea"/>
          <a:cs typeface="+mn-cs"/>
        </a:defRPr>
      </a:lvl4pPr>
      <a:lvl5pPr marL="1625604" algn="l" defTabSz="812802" rtl="0" eaLnBrk="1" latinLnBrk="0" hangingPunct="1">
        <a:defRPr kumimoji="1" sz="1600" kern="1200">
          <a:solidFill>
            <a:schemeClr val="tx1"/>
          </a:solidFill>
          <a:latin typeface="+mn-lt"/>
          <a:ea typeface="+mn-ea"/>
          <a:cs typeface="+mn-cs"/>
        </a:defRPr>
      </a:lvl5pPr>
      <a:lvl6pPr marL="2032006" algn="l" defTabSz="812802" rtl="0" eaLnBrk="1" latinLnBrk="0" hangingPunct="1">
        <a:defRPr kumimoji="1" sz="1600" kern="1200">
          <a:solidFill>
            <a:schemeClr val="tx1"/>
          </a:solidFill>
          <a:latin typeface="+mn-lt"/>
          <a:ea typeface="+mn-ea"/>
          <a:cs typeface="+mn-cs"/>
        </a:defRPr>
      </a:lvl6pPr>
      <a:lvl7pPr marL="2438406" algn="l" defTabSz="812802" rtl="0" eaLnBrk="1" latinLnBrk="0" hangingPunct="1">
        <a:defRPr kumimoji="1" sz="1600" kern="1200">
          <a:solidFill>
            <a:schemeClr val="tx1"/>
          </a:solidFill>
          <a:latin typeface="+mn-lt"/>
          <a:ea typeface="+mn-ea"/>
          <a:cs typeface="+mn-cs"/>
        </a:defRPr>
      </a:lvl7pPr>
      <a:lvl8pPr marL="2844807" algn="l" defTabSz="812802" rtl="0" eaLnBrk="1" latinLnBrk="0" hangingPunct="1">
        <a:defRPr kumimoji="1" sz="1600" kern="1200">
          <a:solidFill>
            <a:schemeClr val="tx1"/>
          </a:solidFill>
          <a:latin typeface="+mn-lt"/>
          <a:ea typeface="+mn-ea"/>
          <a:cs typeface="+mn-cs"/>
        </a:defRPr>
      </a:lvl8pPr>
      <a:lvl9pPr marL="3251208" algn="l" defTabSz="812802" rtl="0" eaLnBrk="1" latinLnBrk="0" hangingPunct="1">
        <a:defRPr kumimoji="1"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07" tIns="45703" rIns="91407" bIns="45703" numCol="1" anchor="ctr" anchorCtr="0" compatLnSpc="1">
            <a:prstTxWarp prst="textNoShape">
              <a:avLst/>
            </a:prstTxWarp>
          </a:bodyPr>
          <a:lstStyle/>
          <a:p>
            <a:pPr lvl="0"/>
            <a:r>
              <a:rPr lang="ja-JP" altLang="en-US"/>
              <a:t>マスタ タイトルの書式設定</a:t>
            </a:r>
          </a:p>
        </p:txBody>
      </p:sp>
      <p:sp>
        <p:nvSpPr>
          <p:cNvPr id="87043" name="Rectangle 3"/>
          <p:cNvSpPr>
            <a:spLocks noGrp="1" noChangeArrowheads="1"/>
          </p:cNvSpPr>
          <p:nvPr>
            <p:ph type="body" idx="1"/>
          </p:nvPr>
        </p:nvSpPr>
        <p:spPr bwMode="auto">
          <a:xfrm>
            <a:off x="457200" y="1628779"/>
            <a:ext cx="8229600" cy="4525963"/>
          </a:xfrm>
          <a:prstGeom prst="rect">
            <a:avLst/>
          </a:prstGeom>
          <a:noFill/>
          <a:ln w="9525">
            <a:noFill/>
            <a:miter lim="800000"/>
            <a:headEnd/>
            <a:tailEnd/>
          </a:ln>
        </p:spPr>
        <p:txBody>
          <a:bodyPr vert="horz" wrap="square" lIns="91407" tIns="45703" rIns="91407" bIns="4570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9018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07" tIns="45703" rIns="91407" bIns="45703" numCol="1" anchor="t" anchorCtr="0" compatLnSpc="1">
            <a:prstTxWarp prst="textNoShape">
              <a:avLst/>
            </a:prstTxWarp>
          </a:bodyPr>
          <a:lstStyle>
            <a:lvl1pPr>
              <a:defRPr sz="1244" smtClean="0">
                <a:solidFill>
                  <a:srgbClr val="000000"/>
                </a:solidFill>
                <a:latin typeface="+mn-lt"/>
                <a:ea typeface="ＭＳ Ｐゴシック" pitchFamily="50" charset="-128"/>
              </a:defRPr>
            </a:lvl1pPr>
          </a:lstStyle>
          <a:p>
            <a:pPr fontAlgn="base">
              <a:spcBef>
                <a:spcPct val="0"/>
              </a:spcBef>
              <a:spcAft>
                <a:spcPct val="0"/>
              </a:spcAft>
              <a:defRPr/>
            </a:pPr>
            <a:fld id="{109B4B25-8B77-4104-89BB-28B0B5A34E1D}" type="datetime1">
              <a:rPr lang="ja-JP" altLang="en-US" smtClean="0"/>
              <a:t>2026/2/13</a:t>
            </a:fld>
            <a:endParaRPr lang="en-US" altLang="ja-JP"/>
          </a:p>
        </p:txBody>
      </p:sp>
      <p:sp>
        <p:nvSpPr>
          <p:cNvPr id="690181" name="Rectangle 5"/>
          <p:cNvSpPr>
            <a:spLocks noGrp="1" noChangeArrowheads="1"/>
          </p:cNvSpPr>
          <p:nvPr>
            <p:ph type="ftr" sz="quarter" idx="3"/>
          </p:nvPr>
        </p:nvSpPr>
        <p:spPr bwMode="auto">
          <a:xfrm>
            <a:off x="3124200" y="6237288"/>
            <a:ext cx="2895600" cy="476250"/>
          </a:xfrm>
          <a:prstGeom prst="rect">
            <a:avLst/>
          </a:prstGeom>
          <a:noFill/>
          <a:ln>
            <a:noFill/>
          </a:ln>
          <a:effectLst/>
        </p:spPr>
        <p:txBody>
          <a:bodyPr vert="horz" wrap="square" lIns="91407" tIns="45703" rIns="91407" bIns="45703" numCol="1" anchor="t" anchorCtr="0" compatLnSpc="1">
            <a:prstTxWarp prst="textNoShape">
              <a:avLst/>
            </a:prstTxWarp>
          </a:bodyPr>
          <a:lstStyle>
            <a:lvl1pPr algn="ctr">
              <a:defRPr sz="1244">
                <a:solidFill>
                  <a:srgbClr val="000000"/>
                </a:solidFill>
                <a:latin typeface="+mn-lt"/>
                <a:ea typeface="ＭＳ Ｐゴシック" pitchFamily="50" charset="-128"/>
              </a:defRPr>
            </a:lvl1pPr>
          </a:lstStyle>
          <a:p>
            <a:pPr fontAlgn="base">
              <a:spcBef>
                <a:spcPct val="0"/>
              </a:spcBef>
              <a:spcAft>
                <a:spcPct val="0"/>
              </a:spcAft>
              <a:defRPr/>
            </a:pPr>
            <a:endParaRPr lang="en-US" altLang="ja-JP"/>
          </a:p>
        </p:txBody>
      </p:sp>
      <p:sp>
        <p:nvSpPr>
          <p:cNvPr id="69018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07" tIns="45703" rIns="91407" bIns="45703" numCol="1" anchor="t" anchorCtr="0" compatLnSpc="1">
            <a:prstTxWarp prst="textNoShape">
              <a:avLst/>
            </a:prstTxWarp>
          </a:bodyPr>
          <a:lstStyle>
            <a:lvl1pPr algn="r">
              <a:defRPr sz="1244">
                <a:solidFill>
                  <a:srgbClr val="000000"/>
                </a:solidFill>
                <a:latin typeface="+mn-lt"/>
                <a:ea typeface="ＭＳ Ｐゴシック" pitchFamily="50" charset="-128"/>
              </a:defRPr>
            </a:lvl1pPr>
          </a:lstStyle>
          <a:p>
            <a:pPr fontAlgn="base">
              <a:spcBef>
                <a:spcPct val="0"/>
              </a:spcBef>
              <a:spcAft>
                <a:spcPct val="0"/>
              </a:spcAft>
              <a:defRPr/>
            </a:pPr>
            <a:fld id="{689C1655-C94E-4269-BDDC-5953D9796B03}" type="slidenum">
              <a:rPr lang="ja-JP" altLang="en-US"/>
              <a:pPr fontAlgn="base">
                <a:spcBef>
                  <a:spcPct val="0"/>
                </a:spcBef>
                <a:spcAft>
                  <a:spcPct val="0"/>
                </a:spcAft>
                <a:defRPr/>
              </a:pPr>
              <a:t>‹#›</a:t>
            </a:fld>
            <a:endParaRPr lang="en-US" altLang="ja-JP"/>
          </a:p>
        </p:txBody>
      </p:sp>
      <p:sp>
        <p:nvSpPr>
          <p:cNvPr id="690184" name="Rectangle 8"/>
          <p:cNvSpPr>
            <a:spLocks noChangeArrowheads="1"/>
          </p:cNvSpPr>
          <p:nvPr/>
        </p:nvSpPr>
        <p:spPr bwMode="auto">
          <a:xfrm>
            <a:off x="0" y="0"/>
            <a:ext cx="9144000" cy="892175"/>
          </a:xfrm>
          <a:prstGeom prst="rect">
            <a:avLst/>
          </a:prstGeom>
          <a:solidFill>
            <a:srgbClr val="000066"/>
          </a:solidFill>
          <a:ln w="9525">
            <a:noFill/>
            <a:miter lim="800000"/>
            <a:headEnd/>
            <a:tailEnd/>
          </a:ln>
        </p:spPr>
        <p:txBody>
          <a:bodyPr wrap="none" lIns="81251" tIns="40625" rIns="81251" bIns="40625" anchor="ctr"/>
          <a:lstStyle/>
          <a:p>
            <a:pPr fontAlgn="base">
              <a:spcBef>
                <a:spcPct val="0"/>
              </a:spcBef>
              <a:spcAft>
                <a:spcPct val="0"/>
              </a:spcAft>
              <a:defRPr/>
            </a:pPr>
            <a:endParaRPr lang="ja-JP" altLang="en-US" sz="2133">
              <a:solidFill>
                <a:srgbClr val="000000"/>
              </a:solidFill>
              <a:latin typeface="Times New Roman" pitchFamily="18" charset="0"/>
            </a:endParaRPr>
          </a:p>
        </p:txBody>
      </p:sp>
    </p:spTree>
    <p:extLst>
      <p:ext uri="{BB962C8B-B14F-4D97-AF65-F5344CB8AC3E}">
        <p14:creationId xmlns:p14="http://schemas.microsoft.com/office/powerpoint/2010/main" val="977057703"/>
      </p:ext>
    </p:extLst>
  </p:cSld>
  <p:clrMap bg1="lt1" tx1="dk1" bg2="lt2" tx2="dk2" accent1="accent1" accent2="accent2" accent3="accent3" accent4="accent4" accent5="accent5" accent6="accent6" hlink="hlink" folHlink="folHlink"/>
  <p:sldLayoutIdLst>
    <p:sldLayoutId id="2147488770" r:id="rId1"/>
    <p:sldLayoutId id="2147488771" r:id="rId2"/>
    <p:sldLayoutId id="2147488772" r:id="rId3"/>
    <p:sldLayoutId id="2147488773" r:id="rId4"/>
    <p:sldLayoutId id="2147488774" r:id="rId5"/>
    <p:sldLayoutId id="2147488775" r:id="rId6"/>
    <p:sldLayoutId id="2147488776" r:id="rId7"/>
    <p:sldLayoutId id="2147488777" r:id="rId8"/>
    <p:sldLayoutId id="2147488778" r:id="rId9"/>
    <p:sldLayoutId id="2147488779" r:id="rId10"/>
    <p:sldLayoutId id="2147488780" r:id="rId11"/>
    <p:sldLayoutId id="2147488781" r:id="rId12"/>
    <p:sldLayoutId id="2147488782" r:id="rId13"/>
    <p:sldLayoutId id="2147488783" r:id="rId14"/>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0" fontAlgn="base" hangingPunct="0">
        <a:spcBef>
          <a:spcPct val="0"/>
        </a:spcBef>
        <a:spcAft>
          <a:spcPct val="0"/>
        </a:spcAft>
        <a:defRPr kumimoji="1" sz="3911">
          <a:solidFill>
            <a:schemeClr val="tx2"/>
          </a:solidFill>
          <a:latin typeface="+mj-lt"/>
          <a:ea typeface="+mj-ea"/>
          <a:cs typeface="+mj-cs"/>
        </a:defRPr>
      </a:lvl1pPr>
      <a:lvl2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5pPr>
      <a:lvl6pPr marL="406394" algn="ctr" rtl="0" fontAlgn="base">
        <a:spcBef>
          <a:spcPct val="0"/>
        </a:spcBef>
        <a:spcAft>
          <a:spcPct val="0"/>
        </a:spcAft>
        <a:defRPr kumimoji="1" sz="3911">
          <a:solidFill>
            <a:schemeClr val="tx2"/>
          </a:solidFill>
          <a:latin typeface="Arial" pitchFamily="34" charset="0"/>
          <a:ea typeface="ＭＳ Ｐゴシック" pitchFamily="50" charset="-128"/>
        </a:defRPr>
      </a:lvl6pPr>
      <a:lvl7pPr marL="812786" algn="ctr" rtl="0" fontAlgn="base">
        <a:spcBef>
          <a:spcPct val="0"/>
        </a:spcBef>
        <a:spcAft>
          <a:spcPct val="0"/>
        </a:spcAft>
        <a:defRPr kumimoji="1" sz="3911">
          <a:solidFill>
            <a:schemeClr val="tx2"/>
          </a:solidFill>
          <a:latin typeface="Arial" pitchFamily="34" charset="0"/>
          <a:ea typeface="ＭＳ Ｐゴシック" pitchFamily="50" charset="-128"/>
        </a:defRPr>
      </a:lvl7pPr>
      <a:lvl8pPr marL="1219180" algn="ctr" rtl="0" fontAlgn="base">
        <a:spcBef>
          <a:spcPct val="0"/>
        </a:spcBef>
        <a:spcAft>
          <a:spcPct val="0"/>
        </a:spcAft>
        <a:defRPr kumimoji="1" sz="3911">
          <a:solidFill>
            <a:schemeClr val="tx2"/>
          </a:solidFill>
          <a:latin typeface="Arial" pitchFamily="34" charset="0"/>
          <a:ea typeface="ＭＳ Ｐゴシック" pitchFamily="50" charset="-128"/>
        </a:defRPr>
      </a:lvl8pPr>
      <a:lvl9pPr marL="1625572" algn="ctr" rtl="0" fontAlgn="base">
        <a:spcBef>
          <a:spcPct val="0"/>
        </a:spcBef>
        <a:spcAft>
          <a:spcPct val="0"/>
        </a:spcAft>
        <a:defRPr kumimoji="1" sz="3911">
          <a:solidFill>
            <a:schemeClr val="tx2"/>
          </a:solidFill>
          <a:latin typeface="Arial" pitchFamily="34" charset="0"/>
          <a:ea typeface="ＭＳ Ｐゴシック" pitchFamily="50" charset="-128"/>
        </a:defRPr>
      </a:lvl9pPr>
    </p:titleStyle>
    <p:bodyStyle>
      <a:lvl1pPr marL="304794" indent="-304794" algn="l" rtl="0" eaLnBrk="0" fontAlgn="base" hangingPunct="0">
        <a:spcBef>
          <a:spcPct val="20000"/>
        </a:spcBef>
        <a:spcAft>
          <a:spcPct val="0"/>
        </a:spcAft>
        <a:buChar char="•"/>
        <a:defRPr kumimoji="1" sz="2844">
          <a:solidFill>
            <a:schemeClr val="tx1"/>
          </a:solidFill>
          <a:latin typeface="+mn-lt"/>
          <a:ea typeface="+mn-ea"/>
          <a:cs typeface="+mn-cs"/>
        </a:defRPr>
      </a:lvl1pPr>
      <a:lvl2pPr marL="660389" indent="-253995" algn="l" rtl="0" eaLnBrk="0" fontAlgn="base" hangingPunct="0">
        <a:spcBef>
          <a:spcPct val="20000"/>
        </a:spcBef>
        <a:spcAft>
          <a:spcPct val="0"/>
        </a:spcAft>
        <a:buChar char="–"/>
        <a:defRPr kumimoji="1" sz="2489">
          <a:solidFill>
            <a:schemeClr val="tx1"/>
          </a:solidFill>
          <a:latin typeface="+mn-lt"/>
          <a:ea typeface="+mn-ea"/>
        </a:defRPr>
      </a:lvl2pPr>
      <a:lvl3pPr marL="1015982" indent="-203196" algn="l" rtl="0" eaLnBrk="0" fontAlgn="base" hangingPunct="0">
        <a:spcBef>
          <a:spcPct val="20000"/>
        </a:spcBef>
        <a:spcAft>
          <a:spcPct val="0"/>
        </a:spcAft>
        <a:buChar char="•"/>
        <a:defRPr kumimoji="1" sz="2133">
          <a:solidFill>
            <a:schemeClr val="tx1"/>
          </a:solidFill>
          <a:latin typeface="+mn-lt"/>
          <a:ea typeface="+mn-ea"/>
        </a:defRPr>
      </a:lvl3pPr>
      <a:lvl4pPr marL="1422375" indent="-203196" algn="l" rtl="0" eaLnBrk="0" fontAlgn="base" hangingPunct="0">
        <a:spcBef>
          <a:spcPct val="20000"/>
        </a:spcBef>
        <a:spcAft>
          <a:spcPct val="0"/>
        </a:spcAft>
        <a:buChar char="–"/>
        <a:defRPr kumimoji="1" sz="1778">
          <a:solidFill>
            <a:schemeClr val="tx1"/>
          </a:solidFill>
          <a:latin typeface="+mn-lt"/>
          <a:ea typeface="+mn-ea"/>
        </a:defRPr>
      </a:lvl4pPr>
      <a:lvl5pPr marL="1828769" indent="-203196" algn="l" rtl="0" eaLnBrk="0" fontAlgn="base" hangingPunct="0">
        <a:spcBef>
          <a:spcPct val="20000"/>
        </a:spcBef>
        <a:spcAft>
          <a:spcPct val="0"/>
        </a:spcAft>
        <a:buChar char="»"/>
        <a:defRPr kumimoji="1" sz="1778">
          <a:solidFill>
            <a:schemeClr val="tx1"/>
          </a:solidFill>
          <a:latin typeface="+mn-lt"/>
          <a:ea typeface="+mn-ea"/>
        </a:defRPr>
      </a:lvl5pPr>
      <a:lvl6pPr marL="2235161" indent="-203196" algn="l" rtl="0" fontAlgn="base">
        <a:spcBef>
          <a:spcPct val="20000"/>
        </a:spcBef>
        <a:spcAft>
          <a:spcPct val="0"/>
        </a:spcAft>
        <a:buChar char="»"/>
        <a:defRPr kumimoji="1" sz="1778">
          <a:solidFill>
            <a:schemeClr val="tx1"/>
          </a:solidFill>
          <a:latin typeface="+mn-lt"/>
          <a:ea typeface="+mn-ea"/>
        </a:defRPr>
      </a:lvl6pPr>
      <a:lvl7pPr marL="2641554" indent="-203196" algn="l" rtl="0" fontAlgn="base">
        <a:spcBef>
          <a:spcPct val="20000"/>
        </a:spcBef>
        <a:spcAft>
          <a:spcPct val="0"/>
        </a:spcAft>
        <a:buChar char="»"/>
        <a:defRPr kumimoji="1" sz="1778">
          <a:solidFill>
            <a:schemeClr val="tx1"/>
          </a:solidFill>
          <a:latin typeface="+mn-lt"/>
          <a:ea typeface="+mn-ea"/>
        </a:defRPr>
      </a:lvl7pPr>
      <a:lvl8pPr marL="3047947" indent="-203196" algn="l" rtl="0" fontAlgn="base">
        <a:spcBef>
          <a:spcPct val="20000"/>
        </a:spcBef>
        <a:spcAft>
          <a:spcPct val="0"/>
        </a:spcAft>
        <a:buChar char="»"/>
        <a:defRPr kumimoji="1" sz="1778">
          <a:solidFill>
            <a:schemeClr val="tx1"/>
          </a:solidFill>
          <a:latin typeface="+mn-lt"/>
          <a:ea typeface="+mn-ea"/>
        </a:defRPr>
      </a:lvl8pPr>
      <a:lvl9pPr marL="3454339" indent="-203196" algn="l" rtl="0" fontAlgn="base">
        <a:spcBef>
          <a:spcPct val="20000"/>
        </a:spcBef>
        <a:spcAft>
          <a:spcPct val="0"/>
        </a:spcAft>
        <a:buChar char="»"/>
        <a:defRPr kumimoji="1" sz="1778">
          <a:solidFill>
            <a:schemeClr val="tx1"/>
          </a:solidFill>
          <a:latin typeface="+mn-lt"/>
          <a:ea typeface="+mn-ea"/>
        </a:defRPr>
      </a:lvl9pPr>
    </p:bodyStyle>
    <p:otherStyle>
      <a:defPPr>
        <a:defRPr lang="ja-JP"/>
      </a:defPPr>
      <a:lvl1pPr marL="0" algn="l" defTabSz="812786" rtl="0" eaLnBrk="1" latinLnBrk="0" hangingPunct="1">
        <a:defRPr kumimoji="1" sz="1600" kern="1200">
          <a:solidFill>
            <a:schemeClr val="tx1"/>
          </a:solidFill>
          <a:latin typeface="+mn-lt"/>
          <a:ea typeface="+mn-ea"/>
          <a:cs typeface="+mn-cs"/>
        </a:defRPr>
      </a:lvl1pPr>
      <a:lvl2pPr marL="406394" algn="l" defTabSz="812786" rtl="0" eaLnBrk="1" latinLnBrk="0" hangingPunct="1">
        <a:defRPr kumimoji="1" sz="1600" kern="1200">
          <a:solidFill>
            <a:schemeClr val="tx1"/>
          </a:solidFill>
          <a:latin typeface="+mn-lt"/>
          <a:ea typeface="+mn-ea"/>
          <a:cs typeface="+mn-cs"/>
        </a:defRPr>
      </a:lvl2pPr>
      <a:lvl3pPr marL="812786" algn="l" defTabSz="812786" rtl="0" eaLnBrk="1" latinLnBrk="0" hangingPunct="1">
        <a:defRPr kumimoji="1" sz="1600" kern="1200">
          <a:solidFill>
            <a:schemeClr val="tx1"/>
          </a:solidFill>
          <a:latin typeface="+mn-lt"/>
          <a:ea typeface="+mn-ea"/>
          <a:cs typeface="+mn-cs"/>
        </a:defRPr>
      </a:lvl3pPr>
      <a:lvl4pPr marL="1219180" algn="l" defTabSz="812786" rtl="0" eaLnBrk="1" latinLnBrk="0" hangingPunct="1">
        <a:defRPr kumimoji="1" sz="1600" kern="1200">
          <a:solidFill>
            <a:schemeClr val="tx1"/>
          </a:solidFill>
          <a:latin typeface="+mn-lt"/>
          <a:ea typeface="+mn-ea"/>
          <a:cs typeface="+mn-cs"/>
        </a:defRPr>
      </a:lvl4pPr>
      <a:lvl5pPr marL="1625572" algn="l" defTabSz="812786" rtl="0" eaLnBrk="1" latinLnBrk="0" hangingPunct="1">
        <a:defRPr kumimoji="1" sz="1600" kern="1200">
          <a:solidFill>
            <a:schemeClr val="tx1"/>
          </a:solidFill>
          <a:latin typeface="+mn-lt"/>
          <a:ea typeface="+mn-ea"/>
          <a:cs typeface="+mn-cs"/>
        </a:defRPr>
      </a:lvl5pPr>
      <a:lvl6pPr marL="2031966" algn="l" defTabSz="812786" rtl="0" eaLnBrk="1" latinLnBrk="0" hangingPunct="1">
        <a:defRPr kumimoji="1" sz="1600" kern="1200">
          <a:solidFill>
            <a:schemeClr val="tx1"/>
          </a:solidFill>
          <a:latin typeface="+mn-lt"/>
          <a:ea typeface="+mn-ea"/>
          <a:cs typeface="+mn-cs"/>
        </a:defRPr>
      </a:lvl6pPr>
      <a:lvl7pPr marL="2438358" algn="l" defTabSz="812786" rtl="0" eaLnBrk="1" latinLnBrk="0" hangingPunct="1">
        <a:defRPr kumimoji="1" sz="1600" kern="1200">
          <a:solidFill>
            <a:schemeClr val="tx1"/>
          </a:solidFill>
          <a:latin typeface="+mn-lt"/>
          <a:ea typeface="+mn-ea"/>
          <a:cs typeface="+mn-cs"/>
        </a:defRPr>
      </a:lvl7pPr>
      <a:lvl8pPr marL="2844750" algn="l" defTabSz="812786" rtl="0" eaLnBrk="1" latinLnBrk="0" hangingPunct="1">
        <a:defRPr kumimoji="1" sz="1600" kern="1200">
          <a:solidFill>
            <a:schemeClr val="tx1"/>
          </a:solidFill>
          <a:latin typeface="+mn-lt"/>
          <a:ea typeface="+mn-ea"/>
          <a:cs typeface="+mn-cs"/>
        </a:defRPr>
      </a:lvl8pPr>
      <a:lvl9pPr marL="3251142" algn="l" defTabSz="812786" rtl="0" eaLnBrk="1" latinLnBrk="0" hangingPunct="1">
        <a:defRPr kumimoji="1" sz="1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57200" y="162877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9018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44">
                <a:solidFill>
                  <a:srgbClr val="000000"/>
                </a:solidFill>
                <a:latin typeface="+mn-lt"/>
                <a:ea typeface="ＭＳ Ｐゴシック" pitchFamily="50" charset="-128"/>
              </a:defRPr>
            </a:lvl1pPr>
          </a:lstStyle>
          <a:p>
            <a:pPr fontAlgn="base">
              <a:spcBef>
                <a:spcPct val="0"/>
              </a:spcBef>
              <a:spcAft>
                <a:spcPct val="0"/>
              </a:spcAft>
              <a:defRPr/>
            </a:pPr>
            <a:fld id="{0EAC24C2-C09B-4012-8098-3ADA8AC7BD2D}" type="datetime1">
              <a:rPr lang="ja-JP" altLang="en-US" b="1" smtClean="0">
                <a:cs typeface="Arial" charset="0"/>
              </a:rPr>
              <a:t>2026/2/13</a:t>
            </a:fld>
            <a:endParaRPr lang="en-US" altLang="ja-JP" b="1">
              <a:cs typeface="Arial" charset="0"/>
            </a:endParaRPr>
          </a:p>
        </p:txBody>
      </p:sp>
      <p:sp>
        <p:nvSpPr>
          <p:cNvPr id="690181" name="Rectangle 5"/>
          <p:cNvSpPr>
            <a:spLocks noGrp="1" noChangeArrowheads="1"/>
          </p:cNvSpPr>
          <p:nvPr>
            <p:ph type="ftr" sz="quarter" idx="3"/>
          </p:nvPr>
        </p:nvSpPr>
        <p:spPr bwMode="auto">
          <a:xfrm>
            <a:off x="3124200" y="6237288"/>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244">
                <a:solidFill>
                  <a:srgbClr val="000000"/>
                </a:solidFill>
                <a:latin typeface="+mn-lt"/>
                <a:ea typeface="ＭＳ Ｐゴシック" pitchFamily="50" charset="-128"/>
              </a:defRPr>
            </a:lvl1pPr>
          </a:lstStyle>
          <a:p>
            <a:pPr fontAlgn="base">
              <a:spcBef>
                <a:spcPct val="0"/>
              </a:spcBef>
              <a:spcAft>
                <a:spcPct val="0"/>
              </a:spcAft>
              <a:defRPr/>
            </a:pPr>
            <a:endParaRPr lang="en-US" altLang="ja-JP" b="1">
              <a:cs typeface="Arial" charset="0"/>
            </a:endParaRPr>
          </a:p>
        </p:txBody>
      </p:sp>
      <p:sp>
        <p:nvSpPr>
          <p:cNvPr id="69018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44">
                <a:solidFill>
                  <a:srgbClr val="000000"/>
                </a:solidFill>
                <a:latin typeface="+mn-lt"/>
                <a:ea typeface="ＭＳ Ｐゴシック" pitchFamily="50" charset="-128"/>
              </a:defRPr>
            </a:lvl1pPr>
          </a:lstStyle>
          <a:p>
            <a:pPr fontAlgn="base">
              <a:spcBef>
                <a:spcPct val="0"/>
              </a:spcBef>
              <a:spcAft>
                <a:spcPct val="0"/>
              </a:spcAft>
              <a:defRPr/>
            </a:pPr>
            <a:fld id="{AAD2637D-7AB9-4791-8C37-1E64C59805FF}" type="slidenum">
              <a:rPr lang="ja-JP" altLang="en-US" b="1">
                <a:cs typeface="Arial" charset="0"/>
              </a:rPr>
              <a:pPr fontAlgn="base">
                <a:spcBef>
                  <a:spcPct val="0"/>
                </a:spcBef>
                <a:spcAft>
                  <a:spcPct val="0"/>
                </a:spcAft>
                <a:defRPr/>
              </a:pPr>
              <a:t>‹#›</a:t>
            </a:fld>
            <a:endParaRPr lang="en-US" altLang="ja-JP" b="1">
              <a:cs typeface="Arial" charset="0"/>
            </a:endParaRPr>
          </a:p>
        </p:txBody>
      </p:sp>
      <p:sp>
        <p:nvSpPr>
          <p:cNvPr id="6151" name="Rectangle 8"/>
          <p:cNvSpPr>
            <a:spLocks noChangeArrowheads="1"/>
          </p:cNvSpPr>
          <p:nvPr userDrawn="1"/>
        </p:nvSpPr>
        <p:spPr bwMode="auto">
          <a:xfrm>
            <a:off x="0" y="0"/>
            <a:ext cx="9144000" cy="8921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sz="2133" b="1">
              <a:solidFill>
                <a:srgbClr val="000000"/>
              </a:solidFill>
              <a:cs typeface="Arial" charset="0"/>
            </a:endParaRPr>
          </a:p>
        </p:txBody>
      </p:sp>
    </p:spTree>
    <p:extLst>
      <p:ext uri="{BB962C8B-B14F-4D97-AF65-F5344CB8AC3E}">
        <p14:creationId xmlns:p14="http://schemas.microsoft.com/office/powerpoint/2010/main" val="127135269"/>
      </p:ext>
    </p:extLst>
  </p:cSld>
  <p:clrMap bg1="lt1" tx1="dk1" bg2="lt2" tx2="dk2" accent1="accent1" accent2="accent2" accent3="accent3" accent4="accent4" accent5="accent5" accent6="accent6" hlink="hlink" folHlink="folHlink"/>
  <p:sldLayoutIdLst>
    <p:sldLayoutId id="2147488785" r:id="rId1"/>
    <p:sldLayoutId id="2147488786" r:id="rId2"/>
    <p:sldLayoutId id="2147488787" r:id="rId3"/>
    <p:sldLayoutId id="2147488788" r:id="rId4"/>
    <p:sldLayoutId id="2147488789" r:id="rId5"/>
    <p:sldLayoutId id="2147488790" r:id="rId6"/>
    <p:sldLayoutId id="2147488791" r:id="rId7"/>
    <p:sldLayoutId id="2147488792" r:id="rId8"/>
    <p:sldLayoutId id="2147488793" r:id="rId9"/>
    <p:sldLayoutId id="2147488794" r:id="rId10"/>
    <p:sldLayoutId id="2147488795" r:id="rId11"/>
    <p:sldLayoutId id="2147488796" r:id="rId12"/>
    <p:sldLayoutId id="2147488797" r:id="rId13"/>
    <p:sldLayoutId id="2147488798" r:id="rId14"/>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0" fontAlgn="base" hangingPunct="0">
        <a:spcBef>
          <a:spcPct val="0"/>
        </a:spcBef>
        <a:spcAft>
          <a:spcPct val="0"/>
        </a:spcAft>
        <a:defRPr kumimoji="1" sz="3911">
          <a:solidFill>
            <a:schemeClr val="tx2"/>
          </a:solidFill>
          <a:latin typeface="+mj-lt"/>
          <a:ea typeface="+mj-ea"/>
          <a:cs typeface="+mj-cs"/>
        </a:defRPr>
      </a:lvl1pPr>
      <a:lvl2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3911">
          <a:solidFill>
            <a:schemeClr val="tx2"/>
          </a:solidFill>
          <a:latin typeface="Arial" pitchFamily="34" charset="0"/>
          <a:ea typeface="ＭＳ Ｐゴシック" pitchFamily="50" charset="-128"/>
        </a:defRPr>
      </a:lvl5pPr>
      <a:lvl6pPr marL="406405" algn="ctr" rtl="0" fontAlgn="base">
        <a:spcBef>
          <a:spcPct val="0"/>
        </a:spcBef>
        <a:spcAft>
          <a:spcPct val="0"/>
        </a:spcAft>
        <a:defRPr kumimoji="1" sz="3911">
          <a:solidFill>
            <a:schemeClr val="tx2"/>
          </a:solidFill>
          <a:latin typeface="Arial" pitchFamily="34" charset="0"/>
          <a:ea typeface="ＭＳ Ｐゴシック" pitchFamily="50" charset="-128"/>
        </a:defRPr>
      </a:lvl6pPr>
      <a:lvl7pPr marL="812810" algn="ctr" rtl="0" fontAlgn="base">
        <a:spcBef>
          <a:spcPct val="0"/>
        </a:spcBef>
        <a:spcAft>
          <a:spcPct val="0"/>
        </a:spcAft>
        <a:defRPr kumimoji="1" sz="3911">
          <a:solidFill>
            <a:schemeClr val="tx2"/>
          </a:solidFill>
          <a:latin typeface="Arial" pitchFamily="34" charset="0"/>
          <a:ea typeface="ＭＳ Ｐゴシック" pitchFamily="50" charset="-128"/>
        </a:defRPr>
      </a:lvl7pPr>
      <a:lvl8pPr marL="1219215" algn="ctr" rtl="0" fontAlgn="base">
        <a:spcBef>
          <a:spcPct val="0"/>
        </a:spcBef>
        <a:spcAft>
          <a:spcPct val="0"/>
        </a:spcAft>
        <a:defRPr kumimoji="1" sz="3911">
          <a:solidFill>
            <a:schemeClr val="tx2"/>
          </a:solidFill>
          <a:latin typeface="Arial" pitchFamily="34" charset="0"/>
          <a:ea typeface="ＭＳ Ｐゴシック" pitchFamily="50" charset="-128"/>
        </a:defRPr>
      </a:lvl8pPr>
      <a:lvl9pPr marL="1625620" algn="ctr" rtl="0" fontAlgn="base">
        <a:spcBef>
          <a:spcPct val="0"/>
        </a:spcBef>
        <a:spcAft>
          <a:spcPct val="0"/>
        </a:spcAft>
        <a:defRPr kumimoji="1" sz="3911">
          <a:solidFill>
            <a:schemeClr val="tx2"/>
          </a:solidFill>
          <a:latin typeface="Arial" pitchFamily="34" charset="0"/>
          <a:ea typeface="ＭＳ Ｐゴシック" pitchFamily="50" charset="-128"/>
        </a:defRPr>
      </a:lvl9pPr>
    </p:titleStyle>
    <p:bodyStyle>
      <a:lvl1pPr marL="304804" indent="-304804" algn="l" rtl="0" eaLnBrk="0" fontAlgn="base" hangingPunct="0">
        <a:spcBef>
          <a:spcPct val="20000"/>
        </a:spcBef>
        <a:spcAft>
          <a:spcPct val="0"/>
        </a:spcAft>
        <a:buChar char="•"/>
        <a:defRPr kumimoji="1"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kumimoji="1" sz="2489">
          <a:solidFill>
            <a:schemeClr val="tx1"/>
          </a:solidFill>
          <a:latin typeface="+mn-lt"/>
          <a:ea typeface="+mn-ea"/>
        </a:defRPr>
      </a:lvl2pPr>
      <a:lvl3pPr marL="1016013" indent="-203203" algn="l" rtl="0" eaLnBrk="0" fontAlgn="base" hangingPunct="0">
        <a:spcBef>
          <a:spcPct val="20000"/>
        </a:spcBef>
        <a:spcAft>
          <a:spcPct val="0"/>
        </a:spcAft>
        <a:buChar char="•"/>
        <a:defRPr kumimoji="1" sz="2133">
          <a:solidFill>
            <a:schemeClr val="tx1"/>
          </a:solidFill>
          <a:latin typeface="+mn-lt"/>
          <a:ea typeface="+mn-ea"/>
        </a:defRPr>
      </a:lvl3pPr>
      <a:lvl4pPr marL="1422418" indent="-203203" algn="l" rtl="0" eaLnBrk="0" fontAlgn="base" hangingPunct="0">
        <a:spcBef>
          <a:spcPct val="20000"/>
        </a:spcBef>
        <a:spcAft>
          <a:spcPct val="0"/>
        </a:spcAft>
        <a:buChar char="–"/>
        <a:defRPr kumimoji="1" sz="1778">
          <a:solidFill>
            <a:schemeClr val="tx1"/>
          </a:solidFill>
          <a:latin typeface="+mn-lt"/>
          <a:ea typeface="+mn-ea"/>
        </a:defRPr>
      </a:lvl4pPr>
      <a:lvl5pPr marL="1828823" indent="-203203" algn="l" rtl="0" eaLnBrk="0" fontAlgn="base" hangingPunct="0">
        <a:spcBef>
          <a:spcPct val="20000"/>
        </a:spcBef>
        <a:spcAft>
          <a:spcPct val="0"/>
        </a:spcAft>
        <a:buChar char="»"/>
        <a:defRPr kumimoji="1" sz="1778">
          <a:solidFill>
            <a:schemeClr val="tx1"/>
          </a:solidFill>
          <a:latin typeface="+mn-lt"/>
          <a:ea typeface="+mn-ea"/>
        </a:defRPr>
      </a:lvl5pPr>
      <a:lvl6pPr marL="2235228" indent="-203203" algn="l" rtl="0" fontAlgn="base">
        <a:spcBef>
          <a:spcPct val="20000"/>
        </a:spcBef>
        <a:spcAft>
          <a:spcPct val="0"/>
        </a:spcAft>
        <a:buChar char="»"/>
        <a:defRPr kumimoji="1" sz="1778">
          <a:solidFill>
            <a:schemeClr val="tx1"/>
          </a:solidFill>
          <a:latin typeface="+mn-lt"/>
          <a:ea typeface="+mn-ea"/>
        </a:defRPr>
      </a:lvl6pPr>
      <a:lvl7pPr marL="2641633" indent="-203203" algn="l" rtl="0" fontAlgn="base">
        <a:spcBef>
          <a:spcPct val="20000"/>
        </a:spcBef>
        <a:spcAft>
          <a:spcPct val="0"/>
        </a:spcAft>
        <a:buChar char="»"/>
        <a:defRPr kumimoji="1" sz="1778">
          <a:solidFill>
            <a:schemeClr val="tx1"/>
          </a:solidFill>
          <a:latin typeface="+mn-lt"/>
          <a:ea typeface="+mn-ea"/>
        </a:defRPr>
      </a:lvl7pPr>
      <a:lvl8pPr marL="3048038" indent="-203203" algn="l" rtl="0" fontAlgn="base">
        <a:spcBef>
          <a:spcPct val="20000"/>
        </a:spcBef>
        <a:spcAft>
          <a:spcPct val="0"/>
        </a:spcAft>
        <a:buChar char="»"/>
        <a:defRPr kumimoji="1" sz="1778">
          <a:solidFill>
            <a:schemeClr val="tx1"/>
          </a:solidFill>
          <a:latin typeface="+mn-lt"/>
          <a:ea typeface="+mn-ea"/>
        </a:defRPr>
      </a:lvl8pPr>
      <a:lvl9pPr marL="3454443" indent="-203203" algn="l" rtl="0" fontAlgn="base">
        <a:spcBef>
          <a:spcPct val="20000"/>
        </a:spcBef>
        <a:spcAft>
          <a:spcPct val="0"/>
        </a:spcAft>
        <a:buChar char="»"/>
        <a:defRPr kumimoji="1" sz="1778">
          <a:solidFill>
            <a:schemeClr val="tx1"/>
          </a:solidFill>
          <a:latin typeface="+mn-lt"/>
          <a:ea typeface="+mn-ea"/>
        </a:defRPr>
      </a:lvl9pPr>
    </p:bodyStyle>
    <p:otherStyle>
      <a:defPPr>
        <a:defRPr lang="ja-JP"/>
      </a:defPPr>
      <a:lvl1pPr marL="0" algn="l" defTabSz="812810" rtl="0" eaLnBrk="1" latinLnBrk="0" hangingPunct="1">
        <a:defRPr kumimoji="1" sz="1600" kern="1200">
          <a:solidFill>
            <a:schemeClr val="tx1"/>
          </a:solidFill>
          <a:latin typeface="+mn-lt"/>
          <a:ea typeface="+mn-ea"/>
          <a:cs typeface="+mn-cs"/>
        </a:defRPr>
      </a:lvl1pPr>
      <a:lvl2pPr marL="406405" algn="l" defTabSz="812810" rtl="0" eaLnBrk="1" latinLnBrk="0" hangingPunct="1">
        <a:defRPr kumimoji="1" sz="1600" kern="1200">
          <a:solidFill>
            <a:schemeClr val="tx1"/>
          </a:solidFill>
          <a:latin typeface="+mn-lt"/>
          <a:ea typeface="+mn-ea"/>
          <a:cs typeface="+mn-cs"/>
        </a:defRPr>
      </a:lvl2pPr>
      <a:lvl3pPr marL="812810" algn="l" defTabSz="812810" rtl="0" eaLnBrk="1" latinLnBrk="0" hangingPunct="1">
        <a:defRPr kumimoji="1" sz="1600" kern="1200">
          <a:solidFill>
            <a:schemeClr val="tx1"/>
          </a:solidFill>
          <a:latin typeface="+mn-lt"/>
          <a:ea typeface="+mn-ea"/>
          <a:cs typeface="+mn-cs"/>
        </a:defRPr>
      </a:lvl3pPr>
      <a:lvl4pPr marL="1219215" algn="l" defTabSz="812810" rtl="0" eaLnBrk="1" latinLnBrk="0" hangingPunct="1">
        <a:defRPr kumimoji="1" sz="1600" kern="1200">
          <a:solidFill>
            <a:schemeClr val="tx1"/>
          </a:solidFill>
          <a:latin typeface="+mn-lt"/>
          <a:ea typeface="+mn-ea"/>
          <a:cs typeface="+mn-cs"/>
        </a:defRPr>
      </a:lvl4pPr>
      <a:lvl5pPr marL="1625620" algn="l" defTabSz="812810" rtl="0" eaLnBrk="1" latinLnBrk="0" hangingPunct="1">
        <a:defRPr kumimoji="1" sz="1600" kern="1200">
          <a:solidFill>
            <a:schemeClr val="tx1"/>
          </a:solidFill>
          <a:latin typeface="+mn-lt"/>
          <a:ea typeface="+mn-ea"/>
          <a:cs typeface="+mn-cs"/>
        </a:defRPr>
      </a:lvl5pPr>
      <a:lvl6pPr marL="2032025" algn="l" defTabSz="812810" rtl="0" eaLnBrk="1" latinLnBrk="0" hangingPunct="1">
        <a:defRPr kumimoji="1" sz="1600" kern="1200">
          <a:solidFill>
            <a:schemeClr val="tx1"/>
          </a:solidFill>
          <a:latin typeface="+mn-lt"/>
          <a:ea typeface="+mn-ea"/>
          <a:cs typeface="+mn-cs"/>
        </a:defRPr>
      </a:lvl6pPr>
      <a:lvl7pPr marL="2438430" algn="l" defTabSz="812810" rtl="0" eaLnBrk="1" latinLnBrk="0" hangingPunct="1">
        <a:defRPr kumimoji="1" sz="1600" kern="1200">
          <a:solidFill>
            <a:schemeClr val="tx1"/>
          </a:solidFill>
          <a:latin typeface="+mn-lt"/>
          <a:ea typeface="+mn-ea"/>
          <a:cs typeface="+mn-cs"/>
        </a:defRPr>
      </a:lvl7pPr>
      <a:lvl8pPr marL="2844836" algn="l" defTabSz="812810" rtl="0" eaLnBrk="1" latinLnBrk="0" hangingPunct="1">
        <a:defRPr kumimoji="1" sz="1600" kern="1200">
          <a:solidFill>
            <a:schemeClr val="tx1"/>
          </a:solidFill>
          <a:latin typeface="+mn-lt"/>
          <a:ea typeface="+mn-ea"/>
          <a:cs typeface="+mn-cs"/>
        </a:defRPr>
      </a:lvl8pPr>
      <a:lvl9pPr marL="3251241" algn="l" defTabSz="812810" rtl="0" eaLnBrk="1" latinLnBrk="0" hangingPunct="1">
        <a:defRPr kumimoji="1"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4445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68413"/>
            <a:ext cx="82296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9" name="Rectangle 8"/>
          <p:cNvSpPr>
            <a:spLocks noChangeArrowheads="1"/>
          </p:cNvSpPr>
          <p:nvPr/>
        </p:nvSpPr>
        <p:spPr bwMode="auto">
          <a:xfrm>
            <a:off x="0" y="836613"/>
            <a:ext cx="7740650" cy="36512"/>
          </a:xfrm>
          <a:prstGeom prst="rect">
            <a:avLst/>
          </a:prstGeom>
          <a:solidFill>
            <a:srgbClr val="99CC00"/>
          </a:solidFill>
          <a:ln>
            <a:solidFill>
              <a:srgbClr val="92D050"/>
            </a:solidFill>
          </a:ln>
          <a:effectLst/>
        </p:spPr>
        <p:txBody>
          <a:bodyPr wrap="none" anchor="ctr"/>
          <a:lstStyle/>
          <a:p>
            <a:pPr defTabSz="457200" fontAlgn="base">
              <a:spcBef>
                <a:spcPct val="0"/>
              </a:spcBef>
              <a:spcAft>
                <a:spcPct val="0"/>
              </a:spcAft>
            </a:pPr>
            <a:endParaRPr kumimoji="0" lang="ja-JP" altLang="en-US" sz="1600">
              <a:solidFill>
                <a:srgbClr val="000000"/>
              </a:solidFill>
            </a:endParaRPr>
          </a:p>
        </p:txBody>
      </p:sp>
      <p:sp>
        <p:nvSpPr>
          <p:cNvPr id="1033" name="Rectangle 9"/>
          <p:cNvSpPr>
            <a:spLocks noGrp="1" noChangeArrowheads="1"/>
          </p:cNvSpPr>
          <p:nvPr>
            <p:ph type="sldNum" sz="quarter" idx="4"/>
          </p:nvPr>
        </p:nvSpPr>
        <p:spPr bwMode="auto">
          <a:xfrm>
            <a:off x="0" y="6410325"/>
            <a:ext cx="9153525" cy="476250"/>
          </a:xfrm>
          <a:prstGeom prst="rect">
            <a:avLst/>
          </a:prstGeom>
          <a:solidFill>
            <a:srgbClr val="99CC00"/>
          </a:solidFill>
          <a:ln>
            <a:noFill/>
          </a:ln>
          <a:effectLst/>
        </p:spPr>
        <p:txBody>
          <a:bodyPr vert="horz" wrap="square" lIns="91440" tIns="45720" rIns="91440" bIns="45720" numCol="1" anchor="t" anchorCtr="0" compatLnSpc="1">
            <a:prstTxWarp prst="textNoShape">
              <a:avLst/>
            </a:prstTxWarp>
          </a:bodyPr>
          <a:lstStyle>
            <a:lvl1pPr algn="r">
              <a:defRPr sz="2000" smtClean="0">
                <a:solidFill>
                  <a:schemeClr val="bg1"/>
                </a:solidFill>
                <a:ea typeface="ＭＳ Ｐゴシック" pitchFamily="50" charset="-128"/>
              </a:defRPr>
            </a:lvl1pPr>
          </a:lstStyle>
          <a:p>
            <a:pPr defTabSz="457200"/>
            <a:fld id="{7D985CFC-9343-46C0-85B0-B58E9479531B}" type="slidenum">
              <a:rPr kumimoji="0" lang="ja-JP" altLang="en-US">
                <a:solidFill>
                  <a:prstClr val="white"/>
                </a:solidFill>
              </a:rPr>
              <a:pPr defTabSz="457200"/>
              <a:t>‹#›</a:t>
            </a:fld>
            <a:endParaRPr kumimoji="0" lang="ja-JP" altLang="en-US" dirty="0">
              <a:solidFill>
                <a:prstClr val="white"/>
              </a:solidFill>
            </a:endParaRPr>
          </a:p>
        </p:txBody>
      </p:sp>
      <p:sp>
        <p:nvSpPr>
          <p:cNvPr id="1031" name="Rectangle 13"/>
          <p:cNvSpPr>
            <a:spLocks noChangeArrowheads="1"/>
          </p:cNvSpPr>
          <p:nvPr/>
        </p:nvSpPr>
        <p:spPr bwMode="auto">
          <a:xfrm>
            <a:off x="0" y="115888"/>
            <a:ext cx="107950" cy="720725"/>
          </a:xfrm>
          <a:prstGeom prst="rect">
            <a:avLst/>
          </a:prstGeom>
          <a:solidFill>
            <a:srgbClr val="99CC00"/>
          </a:solidFill>
          <a:ln>
            <a:noFill/>
          </a:ln>
          <a:effectLst/>
        </p:spPr>
        <p:txBody>
          <a:bodyPr wrap="none" anchor="ctr"/>
          <a:lstStyle/>
          <a:p>
            <a:pPr defTabSz="457200" fontAlgn="base">
              <a:spcBef>
                <a:spcPct val="0"/>
              </a:spcBef>
              <a:spcAft>
                <a:spcPct val="0"/>
              </a:spcAft>
            </a:pPr>
            <a:endParaRPr kumimoji="0" lang="ja-JP" altLang="en-US" sz="1600">
              <a:solidFill>
                <a:srgbClr val="000000"/>
              </a:solidFill>
            </a:endParaRPr>
          </a:p>
        </p:txBody>
      </p:sp>
      <p:pic>
        <p:nvPicPr>
          <p:cNvPr id="8" name="Picture 6" descr="歴史photo_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360" y="82894"/>
            <a:ext cx="1239275" cy="60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666118"/>
      </p:ext>
    </p:extLst>
  </p:cSld>
  <p:clrMap bg1="lt1" tx1="dk1" bg2="lt2" tx2="dk2" accent1="accent1" accent2="accent2" accent3="accent3" accent4="accent4" accent5="accent5" accent6="accent6" hlink="hlink" folHlink="folHlink"/>
  <p:sldLayoutIdLst>
    <p:sldLayoutId id="2147487786" r:id="rId1"/>
    <p:sldLayoutId id="2147487787" r:id="rId2"/>
    <p:sldLayoutId id="2147487788" r:id="rId3"/>
    <p:sldLayoutId id="2147487789" r:id="rId4"/>
    <p:sldLayoutId id="2147487790" r:id="rId5"/>
    <p:sldLayoutId id="2147487791" r:id="rId6"/>
    <p:sldLayoutId id="2147487792" r:id="rId7"/>
  </p:sldLayoutIdLst>
  <p:hf sldNum="0" hdr="0" ftr="0" dt="0"/>
  <p:txStyles>
    <p:titleStyle>
      <a:lvl1pPr algn="l" rtl="0" eaLnBrk="1" fontAlgn="base" hangingPunct="1">
        <a:spcBef>
          <a:spcPct val="0"/>
        </a:spcBef>
        <a:spcAft>
          <a:spcPct val="0"/>
        </a:spcAft>
        <a:defRPr kumimoji="1" sz="3200" b="1">
          <a:solidFill>
            <a:schemeClr val="tx1"/>
          </a:solidFill>
          <a:latin typeface="+mj-lt"/>
          <a:ea typeface="+mj-ea"/>
          <a:cs typeface="+mj-cs"/>
        </a:defRPr>
      </a:lvl1pPr>
      <a:lvl2pPr algn="l" rtl="0" eaLnBrk="1" fontAlgn="base" hangingPunct="1">
        <a:spcBef>
          <a:spcPct val="0"/>
        </a:spcBef>
        <a:spcAft>
          <a:spcPct val="0"/>
        </a:spcAft>
        <a:defRPr kumimoji="1" sz="2800">
          <a:solidFill>
            <a:schemeClr val="tx2"/>
          </a:solidFill>
          <a:latin typeface="HGS創英角ｺﾞｼｯｸUB" pitchFamily="50" charset="-128"/>
          <a:ea typeface="HGS創英角ｺﾞｼｯｸUB" pitchFamily="50" charset="-128"/>
        </a:defRPr>
      </a:lvl2pPr>
      <a:lvl3pPr algn="l" rtl="0" eaLnBrk="1" fontAlgn="base" hangingPunct="1">
        <a:spcBef>
          <a:spcPct val="0"/>
        </a:spcBef>
        <a:spcAft>
          <a:spcPct val="0"/>
        </a:spcAft>
        <a:defRPr kumimoji="1" sz="2800">
          <a:solidFill>
            <a:schemeClr val="tx2"/>
          </a:solidFill>
          <a:latin typeface="HGS創英角ｺﾞｼｯｸUB" pitchFamily="50" charset="-128"/>
          <a:ea typeface="HGS創英角ｺﾞｼｯｸUB" pitchFamily="50" charset="-128"/>
        </a:defRPr>
      </a:lvl3pPr>
      <a:lvl4pPr algn="l" rtl="0" eaLnBrk="1" fontAlgn="base" hangingPunct="1">
        <a:spcBef>
          <a:spcPct val="0"/>
        </a:spcBef>
        <a:spcAft>
          <a:spcPct val="0"/>
        </a:spcAft>
        <a:defRPr kumimoji="1" sz="2800">
          <a:solidFill>
            <a:schemeClr val="tx2"/>
          </a:solidFill>
          <a:latin typeface="HGS創英角ｺﾞｼｯｸUB" pitchFamily="50" charset="-128"/>
          <a:ea typeface="HGS創英角ｺﾞｼｯｸUB" pitchFamily="50" charset="-128"/>
        </a:defRPr>
      </a:lvl4pPr>
      <a:lvl5pPr algn="l" rtl="0" eaLnBrk="1" fontAlgn="base" hangingPunct="1">
        <a:spcBef>
          <a:spcPct val="0"/>
        </a:spcBef>
        <a:spcAft>
          <a:spcPct val="0"/>
        </a:spcAft>
        <a:defRPr kumimoji="1" sz="2800">
          <a:solidFill>
            <a:schemeClr val="tx2"/>
          </a:solidFill>
          <a:latin typeface="HGS創英角ｺﾞｼｯｸUB" pitchFamily="50" charset="-128"/>
          <a:ea typeface="HGS創英角ｺﾞｼｯｸUB" pitchFamily="50" charset="-128"/>
        </a:defRPr>
      </a:lvl5pPr>
      <a:lvl6pPr marL="457200" algn="l" rtl="0" eaLnBrk="1" fontAlgn="base" hangingPunct="1">
        <a:spcBef>
          <a:spcPct val="0"/>
        </a:spcBef>
        <a:spcAft>
          <a:spcPct val="0"/>
        </a:spcAft>
        <a:defRPr kumimoji="1" sz="2800">
          <a:solidFill>
            <a:schemeClr val="tx2"/>
          </a:solidFill>
          <a:latin typeface="HGS創英角ｺﾞｼｯｸUB" pitchFamily="50" charset="-128"/>
          <a:ea typeface="HGS創英角ｺﾞｼｯｸUB" pitchFamily="50" charset="-128"/>
        </a:defRPr>
      </a:lvl6pPr>
      <a:lvl7pPr marL="914400" algn="l" rtl="0" eaLnBrk="1" fontAlgn="base" hangingPunct="1">
        <a:spcBef>
          <a:spcPct val="0"/>
        </a:spcBef>
        <a:spcAft>
          <a:spcPct val="0"/>
        </a:spcAft>
        <a:defRPr kumimoji="1" sz="2800">
          <a:solidFill>
            <a:schemeClr val="tx2"/>
          </a:solidFill>
          <a:latin typeface="HGS創英角ｺﾞｼｯｸUB" pitchFamily="50" charset="-128"/>
          <a:ea typeface="HGS創英角ｺﾞｼｯｸUB" pitchFamily="50" charset="-128"/>
        </a:defRPr>
      </a:lvl7pPr>
      <a:lvl8pPr marL="1371600" algn="l" rtl="0" eaLnBrk="1" fontAlgn="base" hangingPunct="1">
        <a:spcBef>
          <a:spcPct val="0"/>
        </a:spcBef>
        <a:spcAft>
          <a:spcPct val="0"/>
        </a:spcAft>
        <a:defRPr kumimoji="1" sz="2800">
          <a:solidFill>
            <a:schemeClr val="tx2"/>
          </a:solidFill>
          <a:latin typeface="HGS創英角ｺﾞｼｯｸUB" pitchFamily="50" charset="-128"/>
          <a:ea typeface="HGS創英角ｺﾞｼｯｸUB" pitchFamily="50" charset="-128"/>
        </a:defRPr>
      </a:lvl8pPr>
      <a:lvl9pPr marL="1828800" algn="l" rtl="0" eaLnBrk="1" fontAlgn="base" hangingPunct="1">
        <a:spcBef>
          <a:spcPct val="0"/>
        </a:spcBef>
        <a:spcAft>
          <a:spcPct val="0"/>
        </a:spcAft>
        <a:defRPr kumimoji="1" sz="2800">
          <a:solidFill>
            <a:schemeClr val="tx2"/>
          </a:solidFill>
          <a:latin typeface="HGS創英角ｺﾞｼｯｸUB" pitchFamily="50" charset="-128"/>
          <a:ea typeface="HGS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6"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6" y="1828804"/>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60"/>
            <a:ext cx="2057400" cy="365125"/>
          </a:xfrm>
          <a:prstGeom prst="rect">
            <a:avLst/>
          </a:prstGeom>
        </p:spPr>
        <p:txBody>
          <a:bodyPr vert="horz" lIns="91440" tIns="45720" rIns="91440" bIns="45720" rtlCol="0" anchor="ctr"/>
          <a:lstStyle>
            <a:lvl1pPr algn="l">
              <a:defRPr sz="762">
                <a:solidFill>
                  <a:schemeClr val="tx1">
                    <a:lumMod val="65000"/>
                    <a:lumOff val="35000"/>
                  </a:schemeClr>
                </a:solidFill>
              </a:defRPr>
            </a:lvl1pPr>
          </a:lstStyle>
          <a:p>
            <a:pPr defTabSz="602458"/>
            <a:fld id="{D99CC83B-959F-46D0-B4D1-050BC409204D}" type="datetime1">
              <a:rPr kumimoji="0" lang="ja-JP" altLang="en-US" smtClean="0">
                <a:solidFill>
                  <a:prstClr val="black">
                    <a:lumMod val="65000"/>
                    <a:lumOff val="35000"/>
                  </a:prstClr>
                </a:solidFill>
              </a:rPr>
              <a:t>2026/2/13</a:t>
            </a:fld>
            <a:endParaRPr kumimoji="0" lang="ja-JP" altLang="en-US">
              <a:solidFill>
                <a:prstClr val="black">
                  <a:lumMod val="65000"/>
                  <a:lumOff val="35000"/>
                </a:prstClr>
              </a:solidFill>
            </a:endParaRPr>
          </a:p>
        </p:txBody>
      </p:sp>
      <p:sp>
        <p:nvSpPr>
          <p:cNvPr id="5" name="Footer Placeholder 4"/>
          <p:cNvSpPr>
            <a:spLocks noGrp="1"/>
          </p:cNvSpPr>
          <p:nvPr>
            <p:ph type="ftr" sz="quarter" idx="3"/>
          </p:nvPr>
        </p:nvSpPr>
        <p:spPr>
          <a:xfrm>
            <a:off x="3028954" y="6356360"/>
            <a:ext cx="3086100" cy="365125"/>
          </a:xfrm>
          <a:prstGeom prst="rect">
            <a:avLst/>
          </a:prstGeom>
        </p:spPr>
        <p:txBody>
          <a:bodyPr vert="horz" lIns="91440" tIns="45720" rIns="91440" bIns="45720" rtlCol="0" anchor="ctr"/>
          <a:lstStyle>
            <a:lvl1pPr algn="ctr">
              <a:defRPr sz="762">
                <a:solidFill>
                  <a:schemeClr val="tx1">
                    <a:lumMod val="65000"/>
                    <a:lumOff val="35000"/>
                  </a:schemeClr>
                </a:solidFill>
              </a:defRPr>
            </a:lvl1pPr>
          </a:lstStyle>
          <a:p>
            <a:pPr defTabSz="602458"/>
            <a:endParaRPr kumimoji="0" lang="ja-JP" altLang="en-US">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60"/>
            <a:ext cx="2057400" cy="365125"/>
          </a:xfrm>
          <a:prstGeom prst="rect">
            <a:avLst/>
          </a:prstGeom>
        </p:spPr>
        <p:txBody>
          <a:bodyPr vert="horz" lIns="91440" tIns="45720" rIns="91440" bIns="45720" rtlCol="0" anchor="ctr"/>
          <a:lstStyle>
            <a:lvl1pPr algn="r">
              <a:defRPr sz="762">
                <a:solidFill>
                  <a:schemeClr val="tx1">
                    <a:tint val="75000"/>
                  </a:schemeClr>
                </a:solidFill>
              </a:defRPr>
            </a:lvl1pPr>
          </a:lstStyle>
          <a:p>
            <a:pPr defTabSz="602458"/>
            <a:fld id="{70257F91-8413-428D-8B6A-FB2DA7457857}" type="slidenum">
              <a:rPr kumimoji="0" lang="ja-JP" altLang="en-US" smtClean="0">
                <a:solidFill>
                  <a:prstClr val="black">
                    <a:tint val="75000"/>
                  </a:prstClr>
                </a:solidFill>
              </a:rPr>
              <a:pPr defTabSz="602458"/>
              <a:t>‹#›</a:t>
            </a:fld>
            <a:endParaRPr kumimoji="0" lang="ja-JP" altLang="en-US">
              <a:solidFill>
                <a:prstClr val="black">
                  <a:tint val="75000"/>
                </a:prstClr>
              </a:solidFill>
            </a:endParaRPr>
          </a:p>
        </p:txBody>
      </p:sp>
    </p:spTree>
    <p:extLst>
      <p:ext uri="{BB962C8B-B14F-4D97-AF65-F5344CB8AC3E}">
        <p14:creationId xmlns:p14="http://schemas.microsoft.com/office/powerpoint/2010/main" val="1220020867"/>
      </p:ext>
    </p:extLst>
  </p:cSld>
  <p:clrMap bg1="lt1" tx1="dk1" bg2="lt2" tx2="dk2" accent1="accent1" accent2="accent2" accent3="accent3" accent4="accent4" accent5="accent5" accent6="accent6" hlink="hlink" folHlink="folHlink"/>
  <p:sldLayoutIdLst>
    <p:sldLayoutId id="2147487806" r:id="rId1"/>
    <p:sldLayoutId id="2147487807" r:id="rId2"/>
    <p:sldLayoutId id="2147487808" r:id="rId3"/>
    <p:sldLayoutId id="2147487809" r:id="rId4"/>
    <p:sldLayoutId id="2147487810" r:id="rId5"/>
    <p:sldLayoutId id="2147487811" r:id="rId6"/>
    <p:sldLayoutId id="2147487812" r:id="rId7"/>
    <p:sldLayoutId id="2147487813" r:id="rId8"/>
    <p:sldLayoutId id="2147487814" r:id="rId9"/>
    <p:sldLayoutId id="2147487815" r:id="rId10"/>
    <p:sldLayoutId id="2147487816" r:id="rId11"/>
  </p:sldLayoutIdLst>
  <mc:AlternateContent xmlns:mc="http://schemas.openxmlformats.org/markup-compatibility/2006" xmlns:p14="http://schemas.microsoft.com/office/powerpoint/2010/main">
    <mc:Choice Requires="p14">
      <p:transition spd="slow" p14:dur="10000" advClick="0" advTm="30000"/>
    </mc:Choice>
    <mc:Fallback xmlns="">
      <p:transition spd="slow" advClick="0" advTm="30000"/>
    </mc:Fallback>
  </mc:AlternateContent>
  <p:hf sldNum="0" hdr="0" ftr="0" dt="0"/>
  <p:txStyles>
    <p:titleStyle>
      <a:lvl1pPr algn="l" defTabSz="633098" rtl="0" eaLnBrk="1" latinLnBrk="0" hangingPunct="1">
        <a:lnSpc>
          <a:spcPct val="90000"/>
        </a:lnSpc>
        <a:spcBef>
          <a:spcPct val="0"/>
        </a:spcBef>
        <a:buNone/>
        <a:defRPr kumimoji="1" sz="3046" kern="1200">
          <a:solidFill>
            <a:schemeClr val="tx1"/>
          </a:solidFill>
          <a:latin typeface="+mj-lt"/>
          <a:ea typeface="+mj-ea"/>
          <a:cs typeface="+mj-cs"/>
        </a:defRPr>
      </a:lvl1pPr>
    </p:titleStyle>
    <p:bodyStyle>
      <a:lvl1pPr marL="158273" indent="-158273" algn="l" defTabSz="633098" rtl="0" eaLnBrk="1" latinLnBrk="0" hangingPunct="1">
        <a:lnSpc>
          <a:spcPct val="90000"/>
        </a:lnSpc>
        <a:spcBef>
          <a:spcPts val="691"/>
        </a:spcBef>
        <a:buFont typeface="Wingdings 2" pitchFamily="18" charset="2"/>
        <a:buChar char=""/>
        <a:defRPr kumimoji="1" sz="1939" kern="1200">
          <a:solidFill>
            <a:schemeClr val="tx1"/>
          </a:solidFill>
          <a:latin typeface="+mn-lt"/>
          <a:ea typeface="+mn-ea"/>
          <a:cs typeface="+mn-cs"/>
        </a:defRPr>
      </a:lvl1pPr>
      <a:lvl2pPr marL="474823" indent="-158273" algn="l" defTabSz="633098" rtl="0" eaLnBrk="1" latinLnBrk="0" hangingPunct="1">
        <a:lnSpc>
          <a:spcPct val="90000"/>
        </a:lnSpc>
        <a:spcBef>
          <a:spcPts val="346"/>
        </a:spcBef>
        <a:buFont typeface="Wingdings 2" pitchFamily="18" charset="2"/>
        <a:buChar char=""/>
        <a:defRPr kumimoji="1" sz="1661" kern="1200">
          <a:solidFill>
            <a:schemeClr val="tx1"/>
          </a:solidFill>
          <a:latin typeface="+mn-lt"/>
          <a:ea typeface="+mn-ea"/>
          <a:cs typeface="+mn-cs"/>
        </a:defRPr>
      </a:lvl2pPr>
      <a:lvl3pPr marL="791371" indent="-158273" algn="l" defTabSz="633098" rtl="0" eaLnBrk="1" latinLnBrk="0" hangingPunct="1">
        <a:lnSpc>
          <a:spcPct val="90000"/>
        </a:lnSpc>
        <a:spcBef>
          <a:spcPts val="346"/>
        </a:spcBef>
        <a:buFont typeface="Wingdings 2" pitchFamily="18" charset="2"/>
        <a:buChar char=""/>
        <a:defRPr kumimoji="1" sz="1386" kern="1200">
          <a:solidFill>
            <a:schemeClr val="tx1"/>
          </a:solidFill>
          <a:latin typeface="+mn-lt"/>
          <a:ea typeface="+mn-ea"/>
          <a:cs typeface="+mn-cs"/>
        </a:defRPr>
      </a:lvl3pPr>
      <a:lvl4pPr marL="1107920" indent="-158273" algn="l" defTabSz="633098" rtl="0" eaLnBrk="1" latinLnBrk="0" hangingPunct="1">
        <a:lnSpc>
          <a:spcPct val="90000"/>
        </a:lnSpc>
        <a:spcBef>
          <a:spcPts val="346"/>
        </a:spcBef>
        <a:buFont typeface="Wingdings 2" pitchFamily="18" charset="2"/>
        <a:buChar char=""/>
        <a:defRPr kumimoji="1" sz="1246" kern="1200">
          <a:solidFill>
            <a:schemeClr val="tx1"/>
          </a:solidFill>
          <a:latin typeface="+mn-lt"/>
          <a:ea typeface="+mn-ea"/>
          <a:cs typeface="+mn-cs"/>
        </a:defRPr>
      </a:lvl4pPr>
      <a:lvl5pPr marL="1424470" indent="-158273" algn="l" defTabSz="633098" rtl="0" eaLnBrk="1" latinLnBrk="0" hangingPunct="1">
        <a:lnSpc>
          <a:spcPct val="90000"/>
        </a:lnSpc>
        <a:spcBef>
          <a:spcPts val="346"/>
        </a:spcBef>
        <a:buFont typeface="Wingdings 2" pitchFamily="18" charset="2"/>
        <a:buChar char=""/>
        <a:defRPr kumimoji="1" sz="1246" kern="1200">
          <a:solidFill>
            <a:schemeClr val="tx1"/>
          </a:solidFill>
          <a:latin typeface="+mn-lt"/>
          <a:ea typeface="+mn-ea"/>
          <a:cs typeface="+mn-cs"/>
        </a:defRPr>
      </a:lvl5pPr>
      <a:lvl6pPr marL="1741018" indent="-158273" algn="l" defTabSz="633098" rtl="0" eaLnBrk="1" latinLnBrk="0" hangingPunct="1">
        <a:spcBef>
          <a:spcPct val="20000"/>
        </a:spcBef>
        <a:buFont typeface="Wingdings 2" pitchFamily="18" charset="2"/>
        <a:buChar char=""/>
        <a:defRPr kumimoji="1" sz="1246" kern="1200">
          <a:solidFill>
            <a:schemeClr val="tx1"/>
          </a:solidFill>
          <a:latin typeface="+mn-lt"/>
          <a:ea typeface="+mn-ea"/>
          <a:cs typeface="+mn-cs"/>
        </a:defRPr>
      </a:lvl6pPr>
      <a:lvl7pPr marL="2057566" indent="-158273" algn="l" defTabSz="633098" rtl="0" eaLnBrk="1" latinLnBrk="0" hangingPunct="1">
        <a:spcBef>
          <a:spcPct val="20000"/>
        </a:spcBef>
        <a:buFont typeface="Wingdings 2" pitchFamily="18" charset="2"/>
        <a:buChar char=""/>
        <a:defRPr kumimoji="1" sz="1246" kern="1200">
          <a:solidFill>
            <a:schemeClr val="tx1"/>
          </a:solidFill>
          <a:latin typeface="+mn-lt"/>
          <a:ea typeface="+mn-ea"/>
          <a:cs typeface="+mn-cs"/>
        </a:defRPr>
      </a:lvl7pPr>
      <a:lvl8pPr marL="2374115" indent="-158273" algn="l" defTabSz="633098" rtl="0" eaLnBrk="1" latinLnBrk="0" hangingPunct="1">
        <a:spcBef>
          <a:spcPct val="20000"/>
        </a:spcBef>
        <a:buFont typeface="Wingdings 2" pitchFamily="18" charset="2"/>
        <a:buChar char=""/>
        <a:defRPr kumimoji="1" sz="1246" kern="1200">
          <a:solidFill>
            <a:schemeClr val="tx1"/>
          </a:solidFill>
          <a:latin typeface="+mn-lt"/>
          <a:ea typeface="+mn-ea"/>
          <a:cs typeface="+mn-cs"/>
        </a:defRPr>
      </a:lvl8pPr>
      <a:lvl9pPr marL="2690665" indent="-158273" algn="l" defTabSz="633098" rtl="0" eaLnBrk="1" latinLnBrk="0" hangingPunct="1">
        <a:spcBef>
          <a:spcPct val="20000"/>
        </a:spcBef>
        <a:buFont typeface="Wingdings 2" pitchFamily="18" charset="2"/>
        <a:buChar char=""/>
        <a:defRPr kumimoji="1" sz="1246" kern="1200">
          <a:solidFill>
            <a:schemeClr val="tx1"/>
          </a:solidFill>
          <a:latin typeface="+mn-lt"/>
          <a:ea typeface="+mn-ea"/>
          <a:cs typeface="+mn-cs"/>
        </a:defRPr>
      </a:lvl9pPr>
    </p:bodyStyle>
    <p:otherStyle>
      <a:defPPr>
        <a:defRPr lang="en-US"/>
      </a:defPPr>
      <a:lvl1pPr marL="0" algn="l" defTabSz="633098" rtl="0" eaLnBrk="1" latinLnBrk="0" hangingPunct="1">
        <a:defRPr kumimoji="1" sz="1246" kern="1200">
          <a:solidFill>
            <a:schemeClr val="tx1"/>
          </a:solidFill>
          <a:latin typeface="+mn-lt"/>
          <a:ea typeface="+mn-ea"/>
          <a:cs typeface="+mn-cs"/>
        </a:defRPr>
      </a:lvl1pPr>
      <a:lvl2pPr marL="316549" algn="l" defTabSz="633098" rtl="0" eaLnBrk="1" latinLnBrk="0" hangingPunct="1">
        <a:defRPr kumimoji="1" sz="1246" kern="1200">
          <a:solidFill>
            <a:schemeClr val="tx1"/>
          </a:solidFill>
          <a:latin typeface="+mn-lt"/>
          <a:ea typeface="+mn-ea"/>
          <a:cs typeface="+mn-cs"/>
        </a:defRPr>
      </a:lvl2pPr>
      <a:lvl3pPr marL="633098" algn="l" defTabSz="633098" rtl="0" eaLnBrk="1" latinLnBrk="0" hangingPunct="1">
        <a:defRPr kumimoji="1" sz="1246" kern="1200">
          <a:solidFill>
            <a:schemeClr val="tx1"/>
          </a:solidFill>
          <a:latin typeface="+mn-lt"/>
          <a:ea typeface="+mn-ea"/>
          <a:cs typeface="+mn-cs"/>
        </a:defRPr>
      </a:lvl3pPr>
      <a:lvl4pPr marL="949647" algn="l" defTabSz="633098" rtl="0" eaLnBrk="1" latinLnBrk="0" hangingPunct="1">
        <a:defRPr kumimoji="1" sz="1246" kern="1200">
          <a:solidFill>
            <a:schemeClr val="tx1"/>
          </a:solidFill>
          <a:latin typeface="+mn-lt"/>
          <a:ea typeface="+mn-ea"/>
          <a:cs typeface="+mn-cs"/>
        </a:defRPr>
      </a:lvl4pPr>
      <a:lvl5pPr marL="1266195" algn="l" defTabSz="633098" rtl="0" eaLnBrk="1" latinLnBrk="0" hangingPunct="1">
        <a:defRPr kumimoji="1" sz="1246" kern="1200">
          <a:solidFill>
            <a:schemeClr val="tx1"/>
          </a:solidFill>
          <a:latin typeface="+mn-lt"/>
          <a:ea typeface="+mn-ea"/>
          <a:cs typeface="+mn-cs"/>
        </a:defRPr>
      </a:lvl5pPr>
      <a:lvl6pPr marL="1582744" algn="l" defTabSz="633098" rtl="0" eaLnBrk="1" latinLnBrk="0" hangingPunct="1">
        <a:defRPr kumimoji="1" sz="1246" kern="1200">
          <a:solidFill>
            <a:schemeClr val="tx1"/>
          </a:solidFill>
          <a:latin typeface="+mn-lt"/>
          <a:ea typeface="+mn-ea"/>
          <a:cs typeface="+mn-cs"/>
        </a:defRPr>
      </a:lvl6pPr>
      <a:lvl7pPr marL="1899292" algn="l" defTabSz="633098" rtl="0" eaLnBrk="1" latinLnBrk="0" hangingPunct="1">
        <a:defRPr kumimoji="1" sz="1246" kern="1200">
          <a:solidFill>
            <a:schemeClr val="tx1"/>
          </a:solidFill>
          <a:latin typeface="+mn-lt"/>
          <a:ea typeface="+mn-ea"/>
          <a:cs typeface="+mn-cs"/>
        </a:defRPr>
      </a:lvl7pPr>
      <a:lvl8pPr marL="2215842" algn="l" defTabSz="633098" rtl="0" eaLnBrk="1" latinLnBrk="0" hangingPunct="1">
        <a:defRPr kumimoji="1" sz="1246" kern="1200">
          <a:solidFill>
            <a:schemeClr val="tx1"/>
          </a:solidFill>
          <a:latin typeface="+mn-lt"/>
          <a:ea typeface="+mn-ea"/>
          <a:cs typeface="+mn-cs"/>
        </a:defRPr>
      </a:lvl8pPr>
      <a:lvl9pPr marL="2532389" algn="l" defTabSz="633098" rtl="0" eaLnBrk="1" latinLnBrk="0" hangingPunct="1">
        <a:defRPr kumimoji="1" sz="124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6"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6" y="1828803"/>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762">
                <a:solidFill>
                  <a:schemeClr val="tx1">
                    <a:lumMod val="65000"/>
                    <a:lumOff val="35000"/>
                  </a:schemeClr>
                </a:solidFill>
              </a:defRPr>
            </a:lvl1pPr>
          </a:lstStyle>
          <a:p>
            <a:pPr defTabSz="457200"/>
            <a:fld id="{C601E52D-D08C-4EFF-B84D-F584FCFA6852}" type="datetime1">
              <a:rPr kumimoji="0" lang="ja-JP" altLang="en-US" smtClean="0">
                <a:solidFill>
                  <a:prstClr val="black">
                    <a:lumMod val="65000"/>
                    <a:lumOff val="35000"/>
                  </a:prstClr>
                </a:solidFill>
              </a:rPr>
              <a:t>2026/2/13</a:t>
            </a:fld>
            <a:endParaRPr kumimoji="0" lang="ja-JP" altLang="en-US">
              <a:solidFill>
                <a:prstClr val="black">
                  <a:lumMod val="65000"/>
                  <a:lumOff val="35000"/>
                </a:prstClr>
              </a:solidFill>
            </a:endParaRPr>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762">
                <a:solidFill>
                  <a:schemeClr val="tx1">
                    <a:lumMod val="65000"/>
                    <a:lumOff val="35000"/>
                  </a:schemeClr>
                </a:solidFill>
              </a:defRPr>
            </a:lvl1pPr>
          </a:lstStyle>
          <a:p>
            <a:pPr defTabSz="457200"/>
            <a:endParaRPr kumimoji="0" lang="ja-JP" altLang="en-US">
              <a:solidFill>
                <a:prstClr val="black">
                  <a:lumMod val="65000"/>
                  <a:lumOff val="35000"/>
                </a:prstClr>
              </a:solidFill>
            </a:endParaRPr>
          </a:p>
        </p:txBody>
      </p:sp>
      <p:sp>
        <p:nvSpPr>
          <p:cNvPr id="6" name="Slide Number Placeholder 5"/>
          <p:cNvSpPr>
            <a:spLocks noGrp="1"/>
          </p:cNvSpPr>
          <p:nvPr>
            <p:ph type="sldNum" sz="quarter" idx="4"/>
          </p:nvPr>
        </p:nvSpPr>
        <p:spPr>
          <a:xfrm>
            <a:off x="6463146" y="6356353"/>
            <a:ext cx="2057400" cy="365125"/>
          </a:xfrm>
          <a:prstGeom prst="rect">
            <a:avLst/>
          </a:prstGeom>
        </p:spPr>
        <p:txBody>
          <a:bodyPr vert="horz" lIns="91440" tIns="45720" rIns="91440" bIns="45720" rtlCol="0" anchor="ctr"/>
          <a:lstStyle>
            <a:lvl1pPr algn="r">
              <a:defRPr sz="762">
                <a:solidFill>
                  <a:schemeClr val="tx1">
                    <a:tint val="75000"/>
                  </a:schemeClr>
                </a:solidFill>
              </a:defRPr>
            </a:lvl1pPr>
          </a:lstStyle>
          <a:p>
            <a:pPr defTabSz="457200"/>
            <a:fld id="{70257F91-8413-428D-8B6A-FB2DA7457857}" type="slidenum">
              <a:rPr kumimoji="0" lang="ja-JP" altLang="en-US" smtClean="0">
                <a:solidFill>
                  <a:prstClr val="black">
                    <a:tint val="75000"/>
                  </a:prstClr>
                </a:solidFill>
              </a:rPr>
              <a:pPr defTabSz="457200"/>
              <a:t>‹#›</a:t>
            </a:fld>
            <a:endParaRPr kumimoji="0" lang="ja-JP" altLang="en-US">
              <a:solidFill>
                <a:prstClr val="black">
                  <a:tint val="75000"/>
                </a:prstClr>
              </a:solidFill>
            </a:endParaRPr>
          </a:p>
        </p:txBody>
      </p:sp>
    </p:spTree>
    <p:extLst>
      <p:ext uri="{BB962C8B-B14F-4D97-AF65-F5344CB8AC3E}">
        <p14:creationId xmlns:p14="http://schemas.microsoft.com/office/powerpoint/2010/main" val="2833410227"/>
      </p:ext>
    </p:extLst>
  </p:cSld>
  <p:clrMap bg1="lt1" tx1="dk1" bg2="lt2" tx2="dk2" accent1="accent1" accent2="accent2" accent3="accent3" accent4="accent4" accent5="accent5" accent6="accent6" hlink="hlink" folHlink="folHlink"/>
  <p:sldLayoutIdLst>
    <p:sldLayoutId id="2147487818" r:id="rId1"/>
    <p:sldLayoutId id="2147487819" r:id="rId2"/>
    <p:sldLayoutId id="2147487820" r:id="rId3"/>
    <p:sldLayoutId id="2147487821" r:id="rId4"/>
    <p:sldLayoutId id="2147487822" r:id="rId5"/>
    <p:sldLayoutId id="2147487823" r:id="rId6"/>
    <p:sldLayoutId id="2147487824" r:id="rId7"/>
    <p:sldLayoutId id="2147487825" r:id="rId8"/>
    <p:sldLayoutId id="2147487826" r:id="rId9"/>
    <p:sldLayoutId id="2147487827" r:id="rId10"/>
    <p:sldLayoutId id="2147487828" r:id="rId11"/>
  </p:sldLayoutIdLst>
  <p:hf sldNum="0" hdr="0" ftr="0" dt="0"/>
  <p:txStyles>
    <p:titleStyle>
      <a:lvl1pPr algn="l" defTabSz="633075" rtl="0" eaLnBrk="1" latinLnBrk="0" hangingPunct="1">
        <a:lnSpc>
          <a:spcPct val="90000"/>
        </a:lnSpc>
        <a:spcBef>
          <a:spcPct val="0"/>
        </a:spcBef>
        <a:buNone/>
        <a:defRPr kumimoji="1" sz="3046" kern="1200">
          <a:solidFill>
            <a:schemeClr val="tx1"/>
          </a:solidFill>
          <a:latin typeface="+mj-lt"/>
          <a:ea typeface="+mj-ea"/>
          <a:cs typeface="+mj-cs"/>
        </a:defRPr>
      </a:lvl1pPr>
    </p:titleStyle>
    <p:bodyStyle>
      <a:lvl1pPr marL="158268" indent="-158268" algn="l" defTabSz="633075" rtl="0" eaLnBrk="1" latinLnBrk="0" hangingPunct="1">
        <a:lnSpc>
          <a:spcPct val="90000"/>
        </a:lnSpc>
        <a:spcBef>
          <a:spcPts val="692"/>
        </a:spcBef>
        <a:buFont typeface="Wingdings 2" pitchFamily="18" charset="2"/>
        <a:buChar char=""/>
        <a:defRPr kumimoji="1" sz="1939" kern="1200">
          <a:solidFill>
            <a:schemeClr val="tx1"/>
          </a:solidFill>
          <a:latin typeface="+mn-lt"/>
          <a:ea typeface="+mn-ea"/>
          <a:cs typeface="+mn-cs"/>
        </a:defRPr>
      </a:lvl1pPr>
      <a:lvl2pPr marL="474806" indent="-158268" algn="l" defTabSz="633075" rtl="0" eaLnBrk="1" latinLnBrk="0" hangingPunct="1">
        <a:lnSpc>
          <a:spcPct val="90000"/>
        </a:lnSpc>
        <a:spcBef>
          <a:spcPts val="346"/>
        </a:spcBef>
        <a:buFont typeface="Wingdings 2" pitchFamily="18" charset="2"/>
        <a:buChar char=""/>
        <a:defRPr kumimoji="1" sz="1662" kern="1200">
          <a:solidFill>
            <a:schemeClr val="tx1"/>
          </a:solidFill>
          <a:latin typeface="+mn-lt"/>
          <a:ea typeface="+mn-ea"/>
          <a:cs typeface="+mn-cs"/>
        </a:defRPr>
      </a:lvl2pPr>
      <a:lvl3pPr marL="791343" indent="-158268" algn="l" defTabSz="633075" rtl="0" eaLnBrk="1" latinLnBrk="0" hangingPunct="1">
        <a:lnSpc>
          <a:spcPct val="90000"/>
        </a:lnSpc>
        <a:spcBef>
          <a:spcPts val="346"/>
        </a:spcBef>
        <a:buFont typeface="Wingdings 2" pitchFamily="18" charset="2"/>
        <a:buChar char=""/>
        <a:defRPr kumimoji="1" sz="1385" kern="1200">
          <a:solidFill>
            <a:schemeClr val="tx1"/>
          </a:solidFill>
          <a:latin typeface="+mn-lt"/>
          <a:ea typeface="+mn-ea"/>
          <a:cs typeface="+mn-cs"/>
        </a:defRPr>
      </a:lvl3pPr>
      <a:lvl4pPr marL="1107881" indent="-158268" algn="l" defTabSz="633075" rtl="0" eaLnBrk="1" latinLnBrk="0" hangingPunct="1">
        <a:lnSpc>
          <a:spcPct val="90000"/>
        </a:lnSpc>
        <a:spcBef>
          <a:spcPts val="346"/>
        </a:spcBef>
        <a:buFont typeface="Wingdings 2" pitchFamily="18" charset="2"/>
        <a:buChar char=""/>
        <a:defRPr kumimoji="1" sz="1246" kern="1200">
          <a:solidFill>
            <a:schemeClr val="tx1"/>
          </a:solidFill>
          <a:latin typeface="+mn-lt"/>
          <a:ea typeface="+mn-ea"/>
          <a:cs typeface="+mn-cs"/>
        </a:defRPr>
      </a:lvl4pPr>
      <a:lvl5pPr marL="1424418" indent="-158268" algn="l" defTabSz="633075" rtl="0" eaLnBrk="1" latinLnBrk="0" hangingPunct="1">
        <a:lnSpc>
          <a:spcPct val="90000"/>
        </a:lnSpc>
        <a:spcBef>
          <a:spcPts val="346"/>
        </a:spcBef>
        <a:buFont typeface="Wingdings 2" pitchFamily="18" charset="2"/>
        <a:buChar char=""/>
        <a:defRPr kumimoji="1" sz="1246" kern="1200">
          <a:solidFill>
            <a:schemeClr val="tx1"/>
          </a:solidFill>
          <a:latin typeface="+mn-lt"/>
          <a:ea typeface="+mn-ea"/>
          <a:cs typeface="+mn-cs"/>
        </a:defRPr>
      </a:lvl5pPr>
      <a:lvl6pPr marL="1740956" indent="-158268" algn="l" defTabSz="633075" rtl="0" eaLnBrk="1" latinLnBrk="0" hangingPunct="1">
        <a:spcBef>
          <a:spcPct val="20000"/>
        </a:spcBef>
        <a:buFont typeface="Wingdings 2" pitchFamily="18" charset="2"/>
        <a:buChar char=""/>
        <a:defRPr kumimoji="1" sz="1246" kern="1200">
          <a:solidFill>
            <a:schemeClr val="tx1"/>
          </a:solidFill>
          <a:latin typeface="+mn-lt"/>
          <a:ea typeface="+mn-ea"/>
          <a:cs typeface="+mn-cs"/>
        </a:defRPr>
      </a:lvl6pPr>
      <a:lvl7pPr marL="2057493" indent="-158268" algn="l" defTabSz="633075" rtl="0" eaLnBrk="1" latinLnBrk="0" hangingPunct="1">
        <a:spcBef>
          <a:spcPct val="20000"/>
        </a:spcBef>
        <a:buFont typeface="Wingdings 2" pitchFamily="18" charset="2"/>
        <a:buChar char=""/>
        <a:defRPr kumimoji="1" sz="1246" kern="1200">
          <a:solidFill>
            <a:schemeClr val="tx1"/>
          </a:solidFill>
          <a:latin typeface="+mn-lt"/>
          <a:ea typeface="+mn-ea"/>
          <a:cs typeface="+mn-cs"/>
        </a:defRPr>
      </a:lvl7pPr>
      <a:lvl8pPr marL="2374030" indent="-158268" algn="l" defTabSz="633075" rtl="0" eaLnBrk="1" latinLnBrk="0" hangingPunct="1">
        <a:spcBef>
          <a:spcPct val="20000"/>
        </a:spcBef>
        <a:buFont typeface="Wingdings 2" pitchFamily="18" charset="2"/>
        <a:buChar char=""/>
        <a:defRPr kumimoji="1" sz="1246" kern="1200">
          <a:solidFill>
            <a:schemeClr val="tx1"/>
          </a:solidFill>
          <a:latin typeface="+mn-lt"/>
          <a:ea typeface="+mn-ea"/>
          <a:cs typeface="+mn-cs"/>
        </a:defRPr>
      </a:lvl8pPr>
      <a:lvl9pPr marL="2690567" indent="-158268" algn="l" defTabSz="633075" rtl="0" eaLnBrk="1" latinLnBrk="0" hangingPunct="1">
        <a:spcBef>
          <a:spcPct val="20000"/>
        </a:spcBef>
        <a:buFont typeface="Wingdings 2" pitchFamily="18" charset="2"/>
        <a:buChar char=""/>
        <a:defRPr kumimoji="1" sz="1246" kern="1200">
          <a:solidFill>
            <a:schemeClr val="tx1"/>
          </a:solidFill>
          <a:latin typeface="+mn-lt"/>
          <a:ea typeface="+mn-ea"/>
          <a:cs typeface="+mn-cs"/>
        </a:defRPr>
      </a:lvl9pPr>
    </p:bodyStyle>
    <p:otherStyle>
      <a:defPPr>
        <a:defRPr lang="en-US"/>
      </a:defPPr>
      <a:lvl1pPr marL="0" algn="l" defTabSz="633075" rtl="0" eaLnBrk="1" latinLnBrk="0" hangingPunct="1">
        <a:defRPr kumimoji="1" sz="1246" kern="1200">
          <a:solidFill>
            <a:schemeClr val="tx1"/>
          </a:solidFill>
          <a:latin typeface="+mn-lt"/>
          <a:ea typeface="+mn-ea"/>
          <a:cs typeface="+mn-cs"/>
        </a:defRPr>
      </a:lvl1pPr>
      <a:lvl2pPr marL="316537" algn="l" defTabSz="633075" rtl="0" eaLnBrk="1" latinLnBrk="0" hangingPunct="1">
        <a:defRPr kumimoji="1" sz="1246" kern="1200">
          <a:solidFill>
            <a:schemeClr val="tx1"/>
          </a:solidFill>
          <a:latin typeface="+mn-lt"/>
          <a:ea typeface="+mn-ea"/>
          <a:cs typeface="+mn-cs"/>
        </a:defRPr>
      </a:lvl2pPr>
      <a:lvl3pPr marL="633075" algn="l" defTabSz="633075" rtl="0" eaLnBrk="1" latinLnBrk="0" hangingPunct="1">
        <a:defRPr kumimoji="1" sz="1246" kern="1200">
          <a:solidFill>
            <a:schemeClr val="tx1"/>
          </a:solidFill>
          <a:latin typeface="+mn-lt"/>
          <a:ea typeface="+mn-ea"/>
          <a:cs typeface="+mn-cs"/>
        </a:defRPr>
      </a:lvl3pPr>
      <a:lvl4pPr marL="949612" algn="l" defTabSz="633075" rtl="0" eaLnBrk="1" latinLnBrk="0" hangingPunct="1">
        <a:defRPr kumimoji="1" sz="1246" kern="1200">
          <a:solidFill>
            <a:schemeClr val="tx1"/>
          </a:solidFill>
          <a:latin typeface="+mn-lt"/>
          <a:ea typeface="+mn-ea"/>
          <a:cs typeface="+mn-cs"/>
        </a:defRPr>
      </a:lvl4pPr>
      <a:lvl5pPr marL="1266149" algn="l" defTabSz="633075" rtl="0" eaLnBrk="1" latinLnBrk="0" hangingPunct="1">
        <a:defRPr kumimoji="1" sz="1246" kern="1200">
          <a:solidFill>
            <a:schemeClr val="tx1"/>
          </a:solidFill>
          <a:latin typeface="+mn-lt"/>
          <a:ea typeface="+mn-ea"/>
          <a:cs typeface="+mn-cs"/>
        </a:defRPr>
      </a:lvl5pPr>
      <a:lvl6pPr marL="1582686" algn="l" defTabSz="633075" rtl="0" eaLnBrk="1" latinLnBrk="0" hangingPunct="1">
        <a:defRPr kumimoji="1" sz="1246" kern="1200">
          <a:solidFill>
            <a:schemeClr val="tx1"/>
          </a:solidFill>
          <a:latin typeface="+mn-lt"/>
          <a:ea typeface="+mn-ea"/>
          <a:cs typeface="+mn-cs"/>
        </a:defRPr>
      </a:lvl6pPr>
      <a:lvl7pPr marL="1899224" algn="l" defTabSz="633075" rtl="0" eaLnBrk="1" latinLnBrk="0" hangingPunct="1">
        <a:defRPr kumimoji="1" sz="1246" kern="1200">
          <a:solidFill>
            <a:schemeClr val="tx1"/>
          </a:solidFill>
          <a:latin typeface="+mn-lt"/>
          <a:ea typeface="+mn-ea"/>
          <a:cs typeface="+mn-cs"/>
        </a:defRPr>
      </a:lvl7pPr>
      <a:lvl8pPr marL="2215761" algn="l" defTabSz="633075" rtl="0" eaLnBrk="1" latinLnBrk="0" hangingPunct="1">
        <a:defRPr kumimoji="1" sz="1246" kern="1200">
          <a:solidFill>
            <a:schemeClr val="tx1"/>
          </a:solidFill>
          <a:latin typeface="+mn-lt"/>
          <a:ea typeface="+mn-ea"/>
          <a:cs typeface="+mn-cs"/>
        </a:defRPr>
      </a:lvl8pPr>
      <a:lvl9pPr marL="2532299" algn="l" defTabSz="633075" rtl="0" eaLnBrk="1" latinLnBrk="0" hangingPunct="1">
        <a:defRPr kumimoji="1" sz="124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3"/>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457200" y="6545266"/>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31">
                <a:latin typeface="Arial" pitchFamily="-109" charset="0"/>
                <a:ea typeface="ＭＳ Ｐゴシック" pitchFamily="-109" charset="-128"/>
              </a:defRPr>
            </a:lvl1pPr>
          </a:lstStyle>
          <a:p>
            <a:pPr defTabSz="457200">
              <a:defRPr/>
            </a:pPr>
            <a:fld id="{78CD1A5E-B4F5-44ED-8FC4-CBBCEB0A6210}" type="datetime1">
              <a:rPr kumimoji="0" lang="ja-JP" altLang="en-US" smtClean="0">
                <a:solidFill>
                  <a:srgbClr val="000000"/>
                </a:solidFill>
              </a:rPr>
              <a:t>2026/2/13</a:t>
            </a:fld>
            <a:endParaRPr kumimoji="0" lang="en-US" altLang="ja-JP">
              <a:solidFill>
                <a:srgbClr val="000000"/>
              </a:solidFill>
            </a:endParaRPr>
          </a:p>
        </p:txBody>
      </p:sp>
      <p:sp>
        <p:nvSpPr>
          <p:cNvPr id="1029" name="Rectangle 5"/>
          <p:cNvSpPr>
            <a:spLocks noGrp="1" noChangeArrowheads="1"/>
          </p:cNvSpPr>
          <p:nvPr>
            <p:ph type="ftr" sz="quarter" idx="3"/>
          </p:nvPr>
        </p:nvSpPr>
        <p:spPr bwMode="auto">
          <a:xfrm>
            <a:off x="3124200" y="6545266"/>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31">
                <a:latin typeface="Arial" pitchFamily="-109" charset="0"/>
                <a:ea typeface="ＭＳ Ｐゴシック" pitchFamily="-109" charset="-128"/>
              </a:defRPr>
            </a:lvl1pPr>
          </a:lstStyle>
          <a:p>
            <a:pPr defTabSz="457200">
              <a:defRPr/>
            </a:pPr>
            <a:endParaRPr kumimoji="0" lang="en-US" altLang="ja-JP">
              <a:solidFill>
                <a:srgbClr val="000000"/>
              </a:solidFill>
            </a:endParaRPr>
          </a:p>
        </p:txBody>
      </p:sp>
      <p:sp>
        <p:nvSpPr>
          <p:cNvPr id="1030" name="Rectangle 6"/>
          <p:cNvSpPr>
            <a:spLocks noGrp="1" noChangeArrowheads="1"/>
          </p:cNvSpPr>
          <p:nvPr>
            <p:ph type="sldNum" sz="quarter" idx="4"/>
          </p:nvPr>
        </p:nvSpPr>
        <p:spPr bwMode="auto">
          <a:xfrm>
            <a:off x="6553200" y="6545266"/>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31"/>
            </a:lvl1pPr>
          </a:lstStyle>
          <a:p>
            <a:pPr defTabSz="457200"/>
            <a:fld id="{B6475F00-6411-4C51-80A1-EDC62AB822B9}" type="slidenum">
              <a:rPr kumimoji="0" lang="en-US" altLang="ja-JP">
                <a:solidFill>
                  <a:srgbClr val="000000"/>
                </a:solidFill>
              </a:rPr>
              <a:pPr defTabSz="457200"/>
              <a:t>‹#›</a:t>
            </a:fld>
            <a:endParaRPr kumimoji="0" lang="en-US" altLang="ja-JP">
              <a:solidFill>
                <a:srgbClr val="000000"/>
              </a:solidFill>
            </a:endParaRPr>
          </a:p>
        </p:txBody>
      </p:sp>
      <p:pic>
        <p:nvPicPr>
          <p:cNvPr id="2" name="Picture 18" descr="temp_l2のコピー"/>
          <p:cNvPicPr>
            <a:picLocks noChangeAspect="1" noChangeArrowheads="1"/>
          </p:cNvPicPr>
          <p:nvPr userDrawn="1"/>
        </p:nvPicPr>
        <p:blipFill>
          <a:blip r:embed="rId14"/>
          <a:srcRect/>
          <a:stretch>
            <a:fillRect/>
          </a:stretch>
        </p:blipFill>
        <p:spPr bwMode="auto">
          <a:xfrm>
            <a:off x="0" y="0"/>
            <a:ext cx="9139604" cy="787400"/>
          </a:xfrm>
          <a:prstGeom prst="rect">
            <a:avLst/>
          </a:prstGeom>
          <a:noFill/>
          <a:ln w="9525">
            <a:noFill/>
            <a:miter lim="800000"/>
            <a:headEnd/>
            <a:tailEnd/>
          </a:ln>
        </p:spPr>
      </p:pic>
    </p:spTree>
    <p:extLst>
      <p:ext uri="{BB962C8B-B14F-4D97-AF65-F5344CB8AC3E}">
        <p14:creationId xmlns:p14="http://schemas.microsoft.com/office/powerpoint/2010/main" val="3576263371"/>
      </p:ext>
    </p:extLst>
  </p:cSld>
  <p:clrMap bg1="lt1" tx1="dk1" bg2="lt2" tx2="dk2" accent1="accent1" accent2="accent2" accent3="accent3" accent4="accent4" accent5="accent5" accent6="accent6" hlink="hlink" folHlink="folHlink"/>
  <p:sldLayoutIdLst>
    <p:sldLayoutId id="2147487845" r:id="rId1"/>
    <p:sldLayoutId id="2147487846" r:id="rId2"/>
    <p:sldLayoutId id="2147487847" r:id="rId3"/>
    <p:sldLayoutId id="2147487848" r:id="rId4"/>
    <p:sldLayoutId id="2147487849" r:id="rId5"/>
    <p:sldLayoutId id="2147487850" r:id="rId6"/>
    <p:sldLayoutId id="2147487851" r:id="rId7"/>
    <p:sldLayoutId id="2147487852" r:id="rId8"/>
    <p:sldLayoutId id="2147487853" r:id="rId9"/>
    <p:sldLayoutId id="2147487854" r:id="rId10"/>
    <p:sldLayoutId id="2147487855" r:id="rId11"/>
    <p:sldLayoutId id="2147487856" r:id="rId12"/>
  </p:sldLayoutIdLst>
  <p:hf sldNum="0" hdr="0" ftr="0" dt="0"/>
  <p:txStyles>
    <p:titleStyle>
      <a:lvl1pPr algn="ctr" rtl="0" fontAlgn="base">
        <a:spcBef>
          <a:spcPct val="0"/>
        </a:spcBef>
        <a:spcAft>
          <a:spcPct val="0"/>
        </a:spcAft>
        <a:defRPr kumimoji="1" sz="4062">
          <a:solidFill>
            <a:schemeClr val="tx2"/>
          </a:solidFill>
          <a:latin typeface="+mj-lt"/>
          <a:ea typeface="+mj-ea"/>
          <a:cs typeface="+mj-cs"/>
        </a:defRPr>
      </a:lvl1pPr>
      <a:lvl2pPr algn="ctr" rtl="0" fontAlgn="base">
        <a:spcBef>
          <a:spcPct val="0"/>
        </a:spcBef>
        <a:spcAft>
          <a:spcPct val="0"/>
        </a:spcAft>
        <a:defRPr kumimoji="1" sz="4062">
          <a:solidFill>
            <a:schemeClr val="tx2"/>
          </a:solidFill>
          <a:latin typeface="Arial" pitchFamily="-109" charset="0"/>
          <a:ea typeface="ＭＳ Ｐゴシック" pitchFamily="-109" charset="-128"/>
          <a:cs typeface="ＭＳ Ｐゴシック" pitchFamily="-109" charset="-128"/>
        </a:defRPr>
      </a:lvl2pPr>
      <a:lvl3pPr algn="ctr" rtl="0" fontAlgn="base">
        <a:spcBef>
          <a:spcPct val="0"/>
        </a:spcBef>
        <a:spcAft>
          <a:spcPct val="0"/>
        </a:spcAft>
        <a:defRPr kumimoji="1" sz="4062">
          <a:solidFill>
            <a:schemeClr val="tx2"/>
          </a:solidFill>
          <a:latin typeface="Arial" pitchFamily="-109" charset="0"/>
          <a:ea typeface="ＭＳ Ｐゴシック" pitchFamily="-109" charset="-128"/>
          <a:cs typeface="ＭＳ Ｐゴシック" pitchFamily="-109" charset="-128"/>
        </a:defRPr>
      </a:lvl3pPr>
      <a:lvl4pPr algn="ctr" rtl="0" fontAlgn="base">
        <a:spcBef>
          <a:spcPct val="0"/>
        </a:spcBef>
        <a:spcAft>
          <a:spcPct val="0"/>
        </a:spcAft>
        <a:defRPr kumimoji="1" sz="4062">
          <a:solidFill>
            <a:schemeClr val="tx2"/>
          </a:solidFill>
          <a:latin typeface="Arial" pitchFamily="-109" charset="0"/>
          <a:ea typeface="ＭＳ Ｐゴシック" pitchFamily="-109" charset="-128"/>
          <a:cs typeface="ＭＳ Ｐゴシック" pitchFamily="-109" charset="-128"/>
        </a:defRPr>
      </a:lvl4pPr>
      <a:lvl5pPr algn="ctr" rtl="0" fontAlgn="base">
        <a:spcBef>
          <a:spcPct val="0"/>
        </a:spcBef>
        <a:spcAft>
          <a:spcPct val="0"/>
        </a:spcAft>
        <a:defRPr kumimoji="1" sz="4062">
          <a:solidFill>
            <a:schemeClr val="tx2"/>
          </a:solidFill>
          <a:latin typeface="Arial" pitchFamily="-109" charset="0"/>
          <a:ea typeface="ＭＳ Ｐゴシック" pitchFamily="-109" charset="-128"/>
          <a:cs typeface="ＭＳ Ｐゴシック" pitchFamily="-109" charset="-128"/>
        </a:defRPr>
      </a:lvl5pPr>
      <a:lvl6pPr marL="422039" algn="ctr" rtl="0" fontAlgn="base">
        <a:spcBef>
          <a:spcPct val="0"/>
        </a:spcBef>
        <a:spcAft>
          <a:spcPct val="0"/>
        </a:spcAft>
        <a:defRPr kumimoji="1" sz="4062">
          <a:solidFill>
            <a:schemeClr val="tx2"/>
          </a:solidFill>
          <a:latin typeface="Arial" pitchFamily="-109" charset="0"/>
          <a:ea typeface="ＭＳ Ｐゴシック" pitchFamily="-109" charset="-128"/>
          <a:cs typeface="ＭＳ Ｐゴシック" pitchFamily="-109" charset="-128"/>
        </a:defRPr>
      </a:lvl6pPr>
      <a:lvl7pPr marL="844078" algn="ctr" rtl="0" fontAlgn="base">
        <a:spcBef>
          <a:spcPct val="0"/>
        </a:spcBef>
        <a:spcAft>
          <a:spcPct val="0"/>
        </a:spcAft>
        <a:defRPr kumimoji="1" sz="4062">
          <a:solidFill>
            <a:schemeClr val="tx2"/>
          </a:solidFill>
          <a:latin typeface="Arial" pitchFamily="-109" charset="0"/>
          <a:ea typeface="ＭＳ Ｐゴシック" pitchFamily="-109" charset="-128"/>
          <a:cs typeface="ＭＳ Ｐゴシック" pitchFamily="-109" charset="-128"/>
        </a:defRPr>
      </a:lvl7pPr>
      <a:lvl8pPr marL="1266117" algn="ctr" rtl="0" fontAlgn="base">
        <a:spcBef>
          <a:spcPct val="0"/>
        </a:spcBef>
        <a:spcAft>
          <a:spcPct val="0"/>
        </a:spcAft>
        <a:defRPr kumimoji="1" sz="4062">
          <a:solidFill>
            <a:schemeClr val="tx2"/>
          </a:solidFill>
          <a:latin typeface="Arial" pitchFamily="-109" charset="0"/>
          <a:ea typeface="ＭＳ Ｐゴシック" pitchFamily="-109" charset="-128"/>
          <a:cs typeface="ＭＳ Ｐゴシック" pitchFamily="-109" charset="-128"/>
        </a:defRPr>
      </a:lvl8pPr>
      <a:lvl9pPr marL="1688155" algn="ctr" rtl="0" fontAlgn="base">
        <a:spcBef>
          <a:spcPct val="0"/>
        </a:spcBef>
        <a:spcAft>
          <a:spcPct val="0"/>
        </a:spcAft>
        <a:defRPr kumimoji="1" sz="4062">
          <a:solidFill>
            <a:schemeClr val="tx2"/>
          </a:solidFill>
          <a:latin typeface="Arial" pitchFamily="-109" charset="0"/>
          <a:ea typeface="ＭＳ Ｐゴシック" pitchFamily="-109" charset="-128"/>
          <a:cs typeface="ＭＳ Ｐゴシック" pitchFamily="-109" charset="-128"/>
        </a:defRPr>
      </a:lvl9pPr>
    </p:titleStyle>
    <p:bodyStyle>
      <a:lvl1pPr marL="316529" indent="-316529" algn="l" rtl="0" fontAlgn="base">
        <a:spcBef>
          <a:spcPct val="20000"/>
        </a:spcBef>
        <a:spcAft>
          <a:spcPct val="0"/>
        </a:spcAft>
        <a:buChar char="•"/>
        <a:defRPr kumimoji="1" sz="2954">
          <a:solidFill>
            <a:schemeClr val="tx1"/>
          </a:solidFill>
          <a:latin typeface="+mn-lt"/>
          <a:ea typeface="+mn-ea"/>
          <a:cs typeface="+mn-cs"/>
        </a:defRPr>
      </a:lvl1pPr>
      <a:lvl2pPr marL="685813" indent="-263775" algn="l" rtl="0" fontAlgn="base">
        <a:spcBef>
          <a:spcPct val="20000"/>
        </a:spcBef>
        <a:spcAft>
          <a:spcPct val="0"/>
        </a:spcAft>
        <a:buChar char="–"/>
        <a:defRPr kumimoji="1" sz="2585">
          <a:solidFill>
            <a:schemeClr val="tx1"/>
          </a:solidFill>
          <a:latin typeface="+mn-lt"/>
          <a:ea typeface="+mn-ea"/>
        </a:defRPr>
      </a:lvl2pPr>
      <a:lvl3pPr marL="1055097" indent="-211020" algn="l" rtl="0" fontAlgn="base">
        <a:spcBef>
          <a:spcPct val="20000"/>
        </a:spcBef>
        <a:spcAft>
          <a:spcPct val="0"/>
        </a:spcAft>
        <a:buChar char="•"/>
        <a:defRPr kumimoji="1" sz="2215">
          <a:solidFill>
            <a:schemeClr val="tx1"/>
          </a:solidFill>
          <a:latin typeface="+mn-lt"/>
          <a:ea typeface="+mn-ea"/>
        </a:defRPr>
      </a:lvl3pPr>
      <a:lvl4pPr marL="1477136" indent="-211020" algn="l" rtl="0" fontAlgn="base">
        <a:spcBef>
          <a:spcPct val="20000"/>
        </a:spcBef>
        <a:spcAft>
          <a:spcPct val="0"/>
        </a:spcAft>
        <a:buChar char="–"/>
        <a:defRPr kumimoji="1" sz="1846">
          <a:solidFill>
            <a:schemeClr val="tx1"/>
          </a:solidFill>
          <a:latin typeface="+mn-lt"/>
          <a:ea typeface="+mn-ea"/>
        </a:defRPr>
      </a:lvl4pPr>
      <a:lvl5pPr marL="1899175" indent="-211020" algn="l" rtl="0" fontAlgn="base">
        <a:spcBef>
          <a:spcPct val="20000"/>
        </a:spcBef>
        <a:spcAft>
          <a:spcPct val="0"/>
        </a:spcAft>
        <a:buChar char="»"/>
        <a:defRPr kumimoji="1" sz="1846">
          <a:solidFill>
            <a:schemeClr val="tx1"/>
          </a:solidFill>
          <a:latin typeface="+mn-lt"/>
          <a:ea typeface="+mn-ea"/>
        </a:defRPr>
      </a:lvl5pPr>
      <a:lvl6pPr marL="2321213" indent="-211020" algn="l" rtl="0" fontAlgn="base">
        <a:spcBef>
          <a:spcPct val="20000"/>
        </a:spcBef>
        <a:spcAft>
          <a:spcPct val="0"/>
        </a:spcAft>
        <a:buChar char="»"/>
        <a:defRPr kumimoji="1" sz="1846">
          <a:solidFill>
            <a:schemeClr val="tx1"/>
          </a:solidFill>
          <a:latin typeface="+mn-lt"/>
          <a:ea typeface="+mn-ea"/>
        </a:defRPr>
      </a:lvl6pPr>
      <a:lvl7pPr marL="2743253" indent="-211020" algn="l" rtl="0" fontAlgn="base">
        <a:spcBef>
          <a:spcPct val="20000"/>
        </a:spcBef>
        <a:spcAft>
          <a:spcPct val="0"/>
        </a:spcAft>
        <a:buChar char="»"/>
        <a:defRPr kumimoji="1" sz="1846">
          <a:solidFill>
            <a:schemeClr val="tx1"/>
          </a:solidFill>
          <a:latin typeface="+mn-lt"/>
          <a:ea typeface="+mn-ea"/>
        </a:defRPr>
      </a:lvl7pPr>
      <a:lvl8pPr marL="3165291" indent="-211020" algn="l" rtl="0" fontAlgn="base">
        <a:spcBef>
          <a:spcPct val="20000"/>
        </a:spcBef>
        <a:spcAft>
          <a:spcPct val="0"/>
        </a:spcAft>
        <a:buChar char="»"/>
        <a:defRPr kumimoji="1" sz="1846">
          <a:solidFill>
            <a:schemeClr val="tx1"/>
          </a:solidFill>
          <a:latin typeface="+mn-lt"/>
          <a:ea typeface="+mn-ea"/>
        </a:defRPr>
      </a:lvl8pPr>
      <a:lvl9pPr marL="3587330" indent="-211020"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422039" rtl="0" eaLnBrk="1" latinLnBrk="0" hangingPunct="1">
        <a:defRPr kumimoji="1" sz="1662" kern="1200">
          <a:solidFill>
            <a:schemeClr val="tx1"/>
          </a:solidFill>
          <a:latin typeface="+mn-lt"/>
          <a:ea typeface="+mn-ea"/>
          <a:cs typeface="+mn-cs"/>
        </a:defRPr>
      </a:lvl1pPr>
      <a:lvl2pPr marL="422039" algn="l" defTabSz="422039" rtl="0" eaLnBrk="1" latinLnBrk="0" hangingPunct="1">
        <a:defRPr kumimoji="1" sz="1662" kern="1200">
          <a:solidFill>
            <a:schemeClr val="tx1"/>
          </a:solidFill>
          <a:latin typeface="+mn-lt"/>
          <a:ea typeface="+mn-ea"/>
          <a:cs typeface="+mn-cs"/>
        </a:defRPr>
      </a:lvl2pPr>
      <a:lvl3pPr marL="844078" algn="l" defTabSz="422039" rtl="0" eaLnBrk="1" latinLnBrk="0" hangingPunct="1">
        <a:defRPr kumimoji="1" sz="1662" kern="1200">
          <a:solidFill>
            <a:schemeClr val="tx1"/>
          </a:solidFill>
          <a:latin typeface="+mn-lt"/>
          <a:ea typeface="+mn-ea"/>
          <a:cs typeface="+mn-cs"/>
        </a:defRPr>
      </a:lvl3pPr>
      <a:lvl4pPr marL="1266117" algn="l" defTabSz="422039" rtl="0" eaLnBrk="1" latinLnBrk="0" hangingPunct="1">
        <a:defRPr kumimoji="1" sz="1662" kern="1200">
          <a:solidFill>
            <a:schemeClr val="tx1"/>
          </a:solidFill>
          <a:latin typeface="+mn-lt"/>
          <a:ea typeface="+mn-ea"/>
          <a:cs typeface="+mn-cs"/>
        </a:defRPr>
      </a:lvl4pPr>
      <a:lvl5pPr marL="1688155" algn="l" defTabSz="422039" rtl="0" eaLnBrk="1" latinLnBrk="0" hangingPunct="1">
        <a:defRPr kumimoji="1" sz="1662" kern="1200">
          <a:solidFill>
            <a:schemeClr val="tx1"/>
          </a:solidFill>
          <a:latin typeface="+mn-lt"/>
          <a:ea typeface="+mn-ea"/>
          <a:cs typeface="+mn-cs"/>
        </a:defRPr>
      </a:lvl5pPr>
      <a:lvl6pPr marL="2110195" algn="l" defTabSz="422039" rtl="0" eaLnBrk="1" latinLnBrk="0" hangingPunct="1">
        <a:defRPr kumimoji="1" sz="1662" kern="1200">
          <a:solidFill>
            <a:schemeClr val="tx1"/>
          </a:solidFill>
          <a:latin typeface="+mn-lt"/>
          <a:ea typeface="+mn-ea"/>
          <a:cs typeface="+mn-cs"/>
        </a:defRPr>
      </a:lvl6pPr>
      <a:lvl7pPr marL="2532233" algn="l" defTabSz="422039" rtl="0" eaLnBrk="1" latinLnBrk="0" hangingPunct="1">
        <a:defRPr kumimoji="1" sz="1662" kern="1200">
          <a:solidFill>
            <a:schemeClr val="tx1"/>
          </a:solidFill>
          <a:latin typeface="+mn-lt"/>
          <a:ea typeface="+mn-ea"/>
          <a:cs typeface="+mn-cs"/>
        </a:defRPr>
      </a:lvl7pPr>
      <a:lvl8pPr marL="2954272" algn="l" defTabSz="422039" rtl="0" eaLnBrk="1" latinLnBrk="0" hangingPunct="1">
        <a:defRPr kumimoji="1" sz="1662" kern="1200">
          <a:solidFill>
            <a:schemeClr val="tx1"/>
          </a:solidFill>
          <a:latin typeface="+mn-lt"/>
          <a:ea typeface="+mn-ea"/>
          <a:cs typeface="+mn-cs"/>
        </a:defRPr>
      </a:lvl8pPr>
      <a:lvl9pPr marL="3376311" algn="l" defTabSz="422039" rtl="0" eaLnBrk="1" latinLnBrk="0" hangingPunct="1">
        <a:defRPr kumimoji="1"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260350"/>
            <a:ext cx="914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4"/>
          <p:cNvSpPr>
            <a:spLocks noGrp="1" noChangeArrowheads="1"/>
          </p:cNvSpPr>
          <p:nvPr>
            <p:ph type="body" idx="1"/>
          </p:nvPr>
        </p:nvSpPr>
        <p:spPr bwMode="auto">
          <a:xfrm>
            <a:off x="368300" y="1098550"/>
            <a:ext cx="82296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5" name="Rectangle 9"/>
          <p:cNvSpPr>
            <a:spLocks noGrp="1" noChangeArrowheads="1"/>
          </p:cNvSpPr>
          <p:nvPr>
            <p:ph type="sldNum" sz="quarter" idx="4"/>
          </p:nvPr>
        </p:nvSpPr>
        <p:spPr bwMode="auto">
          <a:xfrm>
            <a:off x="3505200" y="66230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2060"/>
                </a:solidFill>
                <a:latin typeface="Arial" charset="0"/>
              </a:defRPr>
            </a:lvl1pPr>
          </a:lstStyle>
          <a:p>
            <a:pPr defTabSz="457200">
              <a:defRPr/>
            </a:pPr>
            <a:fld id="{55B7232F-07A9-4DDC-9682-783182989CC3}" type="slidenum">
              <a:rPr kumimoji="0" lang="en-US" altLang="ja-JP" smtClean="0"/>
              <a:pPr defTabSz="457200">
                <a:defRPr/>
              </a:pPr>
              <a:t>‹#›</a:t>
            </a:fld>
            <a:endParaRPr kumimoji="0" lang="en-US" altLang="ja-JP" dirty="0"/>
          </a:p>
        </p:txBody>
      </p:sp>
    </p:spTree>
    <p:extLst>
      <p:ext uri="{BB962C8B-B14F-4D97-AF65-F5344CB8AC3E}">
        <p14:creationId xmlns:p14="http://schemas.microsoft.com/office/powerpoint/2010/main" val="4100053451"/>
      </p:ext>
    </p:extLst>
  </p:cSld>
  <p:clrMap bg1="lt1" tx1="dk1" bg2="lt2" tx2="dk2" accent1="accent1" accent2="accent2" accent3="accent3" accent4="accent4" accent5="accent5" accent6="accent6" hlink="hlink" folHlink="folHlink"/>
  <p:sldLayoutIdLst>
    <p:sldLayoutId id="2147487858" r:id="rId1"/>
    <p:sldLayoutId id="2147487859" r:id="rId2"/>
    <p:sldLayoutId id="2147487860" r:id="rId3"/>
    <p:sldLayoutId id="2147487861" r:id="rId4"/>
    <p:sldLayoutId id="2147487862" r:id="rId5"/>
    <p:sldLayoutId id="2147487863" r:id="rId6"/>
    <p:sldLayoutId id="2147487864" r:id="rId7"/>
    <p:sldLayoutId id="2147487865" r:id="rId8"/>
    <p:sldLayoutId id="2147487866" r:id="rId9"/>
    <p:sldLayoutId id="2147487867" r:id="rId10"/>
    <p:sldLayoutId id="2147487868" r:id="rId11"/>
    <p:sldLayoutId id="2147487869" r:id="rId12"/>
  </p:sldLayoutIdLst>
  <p:hf sldNum="0" hdr="0" ftr="0" dt="0"/>
  <p:txStyles>
    <p:titleStyle>
      <a:lvl1pPr algn="ctr" rtl="0" eaLnBrk="0" fontAlgn="base" hangingPunct="0">
        <a:spcBef>
          <a:spcPct val="0"/>
        </a:spcBef>
        <a:spcAft>
          <a:spcPct val="0"/>
        </a:spcAft>
        <a:defRPr kumimoji="1" sz="3600" b="1">
          <a:solidFill>
            <a:srgbClr val="002060"/>
          </a:solidFill>
          <a:latin typeface="メイリオ"/>
          <a:ea typeface="メイリオ"/>
          <a:cs typeface="メイリオ"/>
        </a:defRPr>
      </a:lvl1pPr>
      <a:lvl2pPr algn="ctr" rtl="0" eaLnBrk="0" fontAlgn="base" hangingPunct="0">
        <a:spcBef>
          <a:spcPct val="0"/>
        </a:spcBef>
        <a:spcAft>
          <a:spcPct val="0"/>
        </a:spcAft>
        <a:defRPr kumimoji="1" sz="4000" b="1">
          <a:solidFill>
            <a:srgbClr val="477FD6"/>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4000" b="1">
          <a:solidFill>
            <a:srgbClr val="477FD6"/>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4000" b="1">
          <a:solidFill>
            <a:srgbClr val="477FD6"/>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4000" b="1">
          <a:solidFill>
            <a:srgbClr val="477FD6"/>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2800" b="1">
          <a:solidFill>
            <a:schemeClr val="accent2"/>
          </a:solidFill>
          <a:latin typeface="Trebuchet MS" pitchFamily="34" charset="0"/>
          <a:ea typeface="ＭＳ Ｐゴシック" pitchFamily="50" charset="-128"/>
        </a:defRPr>
      </a:lvl6pPr>
      <a:lvl7pPr marL="914400" algn="ctr" rtl="0" fontAlgn="base">
        <a:spcBef>
          <a:spcPct val="0"/>
        </a:spcBef>
        <a:spcAft>
          <a:spcPct val="0"/>
        </a:spcAft>
        <a:defRPr kumimoji="1" sz="2800" b="1">
          <a:solidFill>
            <a:schemeClr val="accent2"/>
          </a:solidFill>
          <a:latin typeface="Trebuchet MS" pitchFamily="34" charset="0"/>
          <a:ea typeface="ＭＳ Ｐゴシック" pitchFamily="50" charset="-128"/>
        </a:defRPr>
      </a:lvl7pPr>
      <a:lvl8pPr marL="1371600" algn="ctr" rtl="0" fontAlgn="base">
        <a:spcBef>
          <a:spcPct val="0"/>
        </a:spcBef>
        <a:spcAft>
          <a:spcPct val="0"/>
        </a:spcAft>
        <a:defRPr kumimoji="1" sz="2800" b="1">
          <a:solidFill>
            <a:schemeClr val="accent2"/>
          </a:solidFill>
          <a:latin typeface="Trebuchet MS" pitchFamily="34" charset="0"/>
          <a:ea typeface="ＭＳ Ｐゴシック" pitchFamily="50" charset="-128"/>
        </a:defRPr>
      </a:lvl8pPr>
      <a:lvl9pPr marL="1828800" algn="ctr" rtl="0" fontAlgn="base">
        <a:spcBef>
          <a:spcPct val="0"/>
        </a:spcBef>
        <a:spcAft>
          <a:spcPct val="0"/>
        </a:spcAft>
        <a:defRPr kumimoji="1" sz="2800" b="1">
          <a:solidFill>
            <a:schemeClr val="accent2"/>
          </a:solidFill>
          <a:latin typeface="Trebuchet MS" pitchFamily="34" charset="0"/>
          <a:ea typeface="ＭＳ Ｐゴシック" pitchFamily="50" charset="-128"/>
        </a:defRPr>
      </a:lvl9pPr>
    </p:titleStyle>
    <p:bodyStyle>
      <a:lvl1pPr marL="457200" indent="-457200" algn="l" rtl="0" eaLnBrk="0" fontAlgn="base" hangingPunct="0">
        <a:spcBef>
          <a:spcPct val="20000"/>
        </a:spcBef>
        <a:spcAft>
          <a:spcPct val="0"/>
        </a:spcAft>
        <a:buFont typeface="Trebuchet MS" pitchFamily="34" charset="0"/>
        <a:buAutoNum type="arabicPeriod"/>
        <a:defRPr kumimoji="1" sz="2400">
          <a:solidFill>
            <a:srgbClr val="1B2642"/>
          </a:solidFill>
          <a:latin typeface="メイリオ"/>
          <a:ea typeface="メイリオ"/>
          <a:cs typeface="メイリオ"/>
        </a:defRPr>
      </a:lvl1pPr>
      <a:lvl2pPr marL="914400" indent="-457200" algn="l" rtl="0" eaLnBrk="0" fontAlgn="base" hangingPunct="0">
        <a:spcBef>
          <a:spcPct val="20000"/>
        </a:spcBef>
        <a:spcAft>
          <a:spcPct val="0"/>
        </a:spcAft>
        <a:buFont typeface="Trebuchet MS" pitchFamily="34" charset="0"/>
        <a:buAutoNum type="arabicPeriod"/>
        <a:defRPr kumimoji="1" sz="2000">
          <a:solidFill>
            <a:srgbClr val="1B2642"/>
          </a:solidFill>
          <a:latin typeface="メイリオ"/>
          <a:ea typeface="メイリオ"/>
          <a:cs typeface="メイリオ"/>
        </a:defRPr>
      </a:lvl2pPr>
      <a:lvl3pPr marL="1371600" indent="-457200" algn="l" rtl="0" eaLnBrk="0" fontAlgn="base" hangingPunct="0">
        <a:spcBef>
          <a:spcPct val="20000"/>
        </a:spcBef>
        <a:spcAft>
          <a:spcPct val="0"/>
        </a:spcAft>
        <a:buFont typeface="Trebuchet MS" pitchFamily="34" charset="0"/>
        <a:buAutoNum type="arabicPeriod"/>
        <a:defRPr kumimoji="1" sz="2000">
          <a:solidFill>
            <a:srgbClr val="1B2642"/>
          </a:solidFill>
          <a:latin typeface="メイリオ"/>
          <a:ea typeface="メイリオ"/>
          <a:cs typeface="メイリオ"/>
        </a:defRPr>
      </a:lvl3pPr>
      <a:lvl4pPr marL="1828800" indent="-457200" algn="l" rtl="0" eaLnBrk="0" fontAlgn="base" hangingPunct="0">
        <a:spcBef>
          <a:spcPct val="20000"/>
        </a:spcBef>
        <a:spcAft>
          <a:spcPct val="0"/>
        </a:spcAft>
        <a:buFont typeface="Trebuchet MS" pitchFamily="34" charset="0"/>
        <a:buAutoNum type="arabicPeriod"/>
        <a:defRPr kumimoji="1" sz="2000">
          <a:solidFill>
            <a:srgbClr val="1B2642"/>
          </a:solidFill>
          <a:latin typeface="メイリオ"/>
          <a:ea typeface="メイリオ"/>
          <a:cs typeface="メイリオ"/>
        </a:defRPr>
      </a:lvl4pPr>
      <a:lvl5pPr marL="2286000" indent="-457200" algn="l" rtl="0" eaLnBrk="0" fontAlgn="base" hangingPunct="0">
        <a:spcBef>
          <a:spcPct val="20000"/>
        </a:spcBef>
        <a:spcAft>
          <a:spcPct val="0"/>
        </a:spcAft>
        <a:buFont typeface="Trebuchet MS" pitchFamily="34" charset="0"/>
        <a:buAutoNum type="arabicPeriod"/>
        <a:defRPr kumimoji="1" sz="2000">
          <a:solidFill>
            <a:srgbClr val="1B2642"/>
          </a:solidFill>
          <a:latin typeface="メイリオ"/>
          <a:ea typeface="メイリオ"/>
          <a:cs typeface="メイリオ"/>
        </a:defRPr>
      </a:lvl5pPr>
      <a:lvl6pPr marL="2514600" indent="-228600" algn="l" rtl="0" fontAlgn="base">
        <a:spcBef>
          <a:spcPct val="20000"/>
        </a:spcBef>
        <a:spcAft>
          <a:spcPct val="0"/>
        </a:spcAft>
        <a:buChar char="»"/>
        <a:defRPr kumimoji="1" sz="2000">
          <a:solidFill>
            <a:schemeClr val="accent2"/>
          </a:solidFill>
          <a:latin typeface="+mn-lt"/>
          <a:ea typeface="+mn-ea"/>
        </a:defRPr>
      </a:lvl6pPr>
      <a:lvl7pPr marL="2971800" indent="-228600" algn="l" rtl="0" fontAlgn="base">
        <a:spcBef>
          <a:spcPct val="20000"/>
        </a:spcBef>
        <a:spcAft>
          <a:spcPct val="0"/>
        </a:spcAft>
        <a:buChar char="»"/>
        <a:defRPr kumimoji="1" sz="2000">
          <a:solidFill>
            <a:schemeClr val="accent2"/>
          </a:solidFill>
          <a:latin typeface="+mn-lt"/>
          <a:ea typeface="+mn-ea"/>
        </a:defRPr>
      </a:lvl7pPr>
      <a:lvl8pPr marL="3429000" indent="-228600" algn="l" rtl="0" fontAlgn="base">
        <a:spcBef>
          <a:spcPct val="20000"/>
        </a:spcBef>
        <a:spcAft>
          <a:spcPct val="0"/>
        </a:spcAft>
        <a:buChar char="»"/>
        <a:defRPr kumimoji="1" sz="2000">
          <a:solidFill>
            <a:schemeClr val="accent2"/>
          </a:solidFill>
          <a:latin typeface="+mn-lt"/>
          <a:ea typeface="+mn-ea"/>
        </a:defRPr>
      </a:lvl8pPr>
      <a:lvl9pPr marL="3886200" indent="-228600" algn="l" rtl="0" fontAlgn="base">
        <a:spcBef>
          <a:spcPct val="20000"/>
        </a:spcBef>
        <a:spcAft>
          <a:spcPct val="0"/>
        </a:spcAft>
        <a:buChar char="»"/>
        <a:defRPr kumimoji="1" sz="2000">
          <a:solidFill>
            <a:schemeClr val="accent2"/>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457200" y="6477043"/>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spcBef>
                <a:spcPct val="0"/>
              </a:spcBef>
              <a:buClrTx/>
              <a:buFontTx/>
              <a:buNone/>
              <a:defRPr sz="1400" b="0">
                <a:latin typeface="Arial" charset="0"/>
                <a:ea typeface="ＭＳ Ｐゴシック" pitchFamily="50" charset="-128"/>
              </a:defRPr>
            </a:lvl1pPr>
          </a:lstStyle>
          <a:p>
            <a:pPr fontAlgn="base">
              <a:spcAft>
                <a:spcPct val="0"/>
              </a:spcAft>
              <a:defRPr/>
            </a:pPr>
            <a:fld id="{6317875F-0B45-4A7D-B82C-09793E45F062}" type="datetime1">
              <a:rPr lang="ja-JP" altLang="en-US" smtClean="0">
                <a:solidFill>
                  <a:srgbClr val="000000"/>
                </a:solidFill>
              </a:rPr>
              <a:t>2026/2/13</a:t>
            </a:fld>
            <a:endParaRPr lang="en-US" altLang="ja-JP">
              <a:solidFill>
                <a:srgbClr val="000000"/>
              </a:solidFill>
            </a:endParaRPr>
          </a:p>
        </p:txBody>
      </p:sp>
      <p:sp>
        <p:nvSpPr>
          <p:cNvPr id="3075" name="Rectangle 3"/>
          <p:cNvSpPr>
            <a:spLocks noGrp="1" noChangeArrowheads="1"/>
          </p:cNvSpPr>
          <p:nvPr>
            <p:ph type="ftr" sz="quarter" idx="3"/>
          </p:nvPr>
        </p:nvSpPr>
        <p:spPr bwMode="auto">
          <a:xfrm>
            <a:off x="5943600" y="6553200"/>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000" b="0">
                <a:latin typeface="+mn-ea"/>
                <a:ea typeface="ＭＳ Ｐゴシック" pitchFamily="50" charset="-128"/>
              </a:defRPr>
            </a:lvl1pPr>
          </a:lstStyle>
          <a:p>
            <a:pPr fontAlgn="base">
              <a:spcAft>
                <a:spcPct val="0"/>
              </a:spcAft>
              <a:defRPr/>
            </a:pPr>
            <a:endParaRPr lang="en-US" altLang="ja-JP">
              <a:solidFill>
                <a:srgbClr val="000000"/>
              </a:solidFill>
            </a:endParaRPr>
          </a:p>
        </p:txBody>
      </p:sp>
      <p:sp>
        <p:nvSpPr>
          <p:cNvPr id="1028" name="Line 5"/>
          <p:cNvSpPr>
            <a:spLocks noChangeShapeType="1"/>
          </p:cNvSpPr>
          <p:nvPr/>
        </p:nvSpPr>
        <p:spPr bwMode="auto">
          <a:xfrm>
            <a:off x="0" y="836613"/>
            <a:ext cx="9144000"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buClr>
                <a:srgbClr val="333399"/>
              </a:buClr>
              <a:buFont typeface="Wingdings" pitchFamily="2" charset="2"/>
              <a:buNone/>
            </a:pPr>
            <a:endParaRPr lang="ja-JP" altLang="en-US" b="1">
              <a:solidFill>
                <a:srgbClr val="000000"/>
              </a:solidFill>
            </a:endParaRPr>
          </a:p>
        </p:txBody>
      </p:sp>
      <p:sp>
        <p:nvSpPr>
          <p:cNvPr id="1029" name="Line 6"/>
          <p:cNvSpPr>
            <a:spLocks noChangeShapeType="1"/>
          </p:cNvSpPr>
          <p:nvPr/>
        </p:nvSpPr>
        <p:spPr bwMode="auto">
          <a:xfrm>
            <a:off x="1258774" y="6597650"/>
            <a:ext cx="7851531" cy="0"/>
          </a:xfrm>
          <a:prstGeom prst="line">
            <a:avLst/>
          </a:prstGeom>
          <a:noFill/>
          <a:ln w="1270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buClr>
                <a:srgbClr val="333399"/>
              </a:buClr>
              <a:buFont typeface="Wingdings" pitchFamily="2" charset="2"/>
              <a:buNone/>
            </a:pPr>
            <a:endParaRPr lang="ja-JP" altLang="en-US" b="1">
              <a:solidFill>
                <a:srgbClr val="000000"/>
              </a:solidFill>
            </a:endParaRPr>
          </a:p>
        </p:txBody>
      </p:sp>
      <p:sp>
        <p:nvSpPr>
          <p:cNvPr id="1030" name="Rectangle 8"/>
          <p:cNvSpPr>
            <a:spLocks noGrp="1" noChangeArrowheads="1"/>
          </p:cNvSpPr>
          <p:nvPr>
            <p:ph type="title"/>
          </p:nvPr>
        </p:nvSpPr>
        <p:spPr bwMode="auto">
          <a:xfrm>
            <a:off x="178777" y="33351"/>
            <a:ext cx="8786446"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31" name="Rectangle 9"/>
          <p:cNvSpPr>
            <a:spLocks noGrp="1" noChangeArrowheads="1"/>
          </p:cNvSpPr>
          <p:nvPr>
            <p:ph type="body" idx="1"/>
          </p:nvPr>
        </p:nvSpPr>
        <p:spPr bwMode="auto">
          <a:xfrm>
            <a:off x="342900" y="952500"/>
            <a:ext cx="84772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graphicFrame>
        <p:nvGraphicFramePr>
          <p:cNvPr id="1032" name="Object 21"/>
          <p:cNvGraphicFramePr>
            <a:graphicFrameLocks noChangeAspect="1"/>
          </p:cNvGraphicFramePr>
          <p:nvPr/>
        </p:nvGraphicFramePr>
        <p:xfrm>
          <a:off x="304805" y="6464343"/>
          <a:ext cx="879231" cy="233363"/>
        </p:xfrm>
        <a:graphic>
          <a:graphicData uri="http://schemas.openxmlformats.org/presentationml/2006/ole">
            <mc:AlternateContent xmlns:mc="http://schemas.openxmlformats.org/markup-compatibility/2006">
              <mc:Choice xmlns:v="urn:schemas-microsoft-com:vml" Requires="v">
                <p:oleObj name="Photo Editor Photo" r:id="rId15" imgW="9523810" imgH="2314286" progId="MSPhotoEd.3">
                  <p:embed/>
                </p:oleObj>
              </mc:Choice>
              <mc:Fallback>
                <p:oleObj name="Photo Editor Photo" r:id="rId15" imgW="9523810" imgH="2314286" progId="MSPhotoEd.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5" y="6464343"/>
                        <a:ext cx="879231"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27"/>
          <p:cNvSpPr>
            <a:spLocks noChangeArrowheads="1"/>
          </p:cNvSpPr>
          <p:nvPr/>
        </p:nvSpPr>
        <p:spPr bwMode="auto">
          <a:xfrm>
            <a:off x="7026721" y="6525344"/>
            <a:ext cx="2133600" cy="257206"/>
          </a:xfrm>
          <a:prstGeom prst="rect">
            <a:avLst/>
          </a:prstGeom>
          <a:noFill/>
          <a:ln>
            <a:noFill/>
          </a:ln>
          <a:effectLst/>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buClr>
                <a:schemeClr val="accent2"/>
              </a:buClr>
              <a:buFont typeface="Wingdings" pitchFamily="2" charset="2"/>
              <a:defRPr kumimoji="1" b="1">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buClr>
                <a:schemeClr val="accent2"/>
              </a:buClr>
              <a:buFont typeface="Wingdings" pitchFamily="2" charset="2"/>
              <a:defRPr kumimoji="1" b="1">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buClr>
                <a:schemeClr val="accent2"/>
              </a:buClr>
              <a:buFont typeface="Wingdings" pitchFamily="2" charset="2"/>
              <a:defRPr kumimoji="1" b="1">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buClr>
                <a:schemeClr val="accent2"/>
              </a:buClr>
              <a:buFont typeface="Wingdings" pitchFamily="2" charset="2"/>
              <a:defRPr kumimoji="1" b="1">
                <a:solidFill>
                  <a:schemeClr val="tx1"/>
                </a:solidFill>
                <a:latin typeface="Arial" charset="0"/>
                <a:ea typeface="ＭＳ Ｐゴシック" pitchFamily="50" charset="-128"/>
              </a:defRPr>
            </a:lvl9pPr>
          </a:lstStyle>
          <a:p>
            <a:pPr algn="r" eaLnBrk="1" fontAlgn="base" hangingPunct="1">
              <a:spcBef>
                <a:spcPct val="0"/>
              </a:spcBef>
              <a:spcAft>
                <a:spcPct val="0"/>
              </a:spcAft>
              <a:defRPr/>
            </a:pPr>
            <a:fld id="{342B8322-5693-4216-81A5-F8410A2DA728}" type="slidenum">
              <a:rPr lang="en-US" altLang="ja-JP" smtClean="0">
                <a:solidFill>
                  <a:srgbClr val="000000"/>
                </a:solidFill>
                <a:latin typeface="ＭＳ Ｐゴシック" pitchFamily="50" charset="-128"/>
              </a:rPr>
              <a:pPr algn="r" eaLnBrk="1" fontAlgn="base" hangingPunct="1">
                <a:spcBef>
                  <a:spcPct val="0"/>
                </a:spcBef>
                <a:spcAft>
                  <a:spcPct val="0"/>
                </a:spcAft>
                <a:defRPr/>
              </a:pPr>
              <a:t>‹#›</a:t>
            </a:fld>
            <a:endParaRPr lang="en-US" altLang="ja-JP" dirty="0">
              <a:solidFill>
                <a:srgbClr val="000000"/>
              </a:solidFill>
              <a:latin typeface="ＭＳ Ｐゴシック" pitchFamily="50" charset="-128"/>
            </a:endParaRPr>
          </a:p>
        </p:txBody>
      </p:sp>
      <p:sp>
        <p:nvSpPr>
          <p:cNvPr id="3" name="スライド番号プレースホルダー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372CA-B291-4980-A8AD-54702A1B4706}"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2576199468"/>
      </p:ext>
    </p:extLst>
  </p:cSld>
  <p:clrMap bg1="lt1" tx1="dk1" bg2="lt2" tx2="dk2" accent1="accent1" accent2="accent2" accent3="accent3" accent4="accent4" accent5="accent5" accent6="accent6" hlink="hlink" folHlink="folHlink"/>
  <p:sldLayoutIdLst>
    <p:sldLayoutId id="2147487958" r:id="rId1"/>
    <p:sldLayoutId id="2147487959" r:id="rId2"/>
    <p:sldLayoutId id="2147487960" r:id="rId3"/>
    <p:sldLayoutId id="2147487961" r:id="rId4"/>
    <p:sldLayoutId id="2147487962" r:id="rId5"/>
    <p:sldLayoutId id="2147487963" r:id="rId6"/>
    <p:sldLayoutId id="2147487964" r:id="rId7"/>
    <p:sldLayoutId id="2147487965" r:id="rId8"/>
    <p:sldLayoutId id="2147487966" r:id="rId9"/>
    <p:sldLayoutId id="2147487967" r:id="rId10"/>
    <p:sldLayoutId id="2147487968" r:id="rId11"/>
    <p:sldLayoutId id="2147487969" r:id="rId12"/>
    <p:sldLayoutId id="2147487970" r:id="rId1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marL="360363" indent="-360363" algn="l" rtl="0" eaLnBrk="0" fontAlgn="base" hangingPunct="0">
        <a:spcBef>
          <a:spcPct val="0"/>
        </a:spcBef>
        <a:spcAft>
          <a:spcPct val="0"/>
        </a:spcAft>
        <a:defRPr kumimoji="1" sz="2400">
          <a:solidFill>
            <a:schemeClr val="tx2"/>
          </a:solidFill>
          <a:latin typeface="+mj-lt"/>
          <a:ea typeface="+mj-ea"/>
          <a:cs typeface="+mj-cs"/>
        </a:defRPr>
      </a:lvl1pPr>
      <a:lvl2pPr marL="360363" indent="-360363" algn="l" rtl="0" eaLnBrk="0" fontAlgn="base" hangingPunct="0">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marL="360363" indent="-360363" algn="l" rtl="0" eaLnBrk="0" fontAlgn="base" hangingPunct="0">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marL="360363" indent="-360363" algn="l" rtl="0" eaLnBrk="0" fontAlgn="base" hangingPunct="0">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marL="360363" indent="-360363" algn="l" rtl="0" eaLnBrk="0" fontAlgn="base" hangingPunct="0">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817563" indent="-360363" algn="l" rtl="0" fontAlgn="base">
        <a:spcBef>
          <a:spcPct val="0"/>
        </a:spcBef>
        <a:spcAft>
          <a:spcPct val="0"/>
        </a:spcAft>
        <a:defRPr kumimoji="1" sz="2400">
          <a:solidFill>
            <a:schemeClr val="tx2"/>
          </a:solidFill>
          <a:latin typeface="HGP創英角ｺﾞｼｯｸUB" pitchFamily="50" charset="-128"/>
          <a:ea typeface="HGP創英角ｺﾞｼｯｸUB" pitchFamily="50" charset="-128"/>
        </a:defRPr>
      </a:lvl6pPr>
      <a:lvl7pPr marL="1274763" indent="-360363" algn="l" rtl="0" fontAlgn="base">
        <a:spcBef>
          <a:spcPct val="0"/>
        </a:spcBef>
        <a:spcAft>
          <a:spcPct val="0"/>
        </a:spcAft>
        <a:defRPr kumimoji="1" sz="2400">
          <a:solidFill>
            <a:schemeClr val="tx2"/>
          </a:solidFill>
          <a:latin typeface="HGP創英角ｺﾞｼｯｸUB" pitchFamily="50" charset="-128"/>
          <a:ea typeface="HGP創英角ｺﾞｼｯｸUB" pitchFamily="50" charset="-128"/>
        </a:defRPr>
      </a:lvl7pPr>
      <a:lvl8pPr marL="1731963" indent="-360363" algn="l" rtl="0" fontAlgn="base">
        <a:spcBef>
          <a:spcPct val="0"/>
        </a:spcBef>
        <a:spcAft>
          <a:spcPct val="0"/>
        </a:spcAft>
        <a:defRPr kumimoji="1" sz="2400">
          <a:solidFill>
            <a:schemeClr val="tx2"/>
          </a:solidFill>
          <a:latin typeface="HGP創英角ｺﾞｼｯｸUB" pitchFamily="50" charset="-128"/>
          <a:ea typeface="HGP創英角ｺﾞｼｯｸUB" pitchFamily="50" charset="-128"/>
        </a:defRPr>
      </a:lvl8pPr>
      <a:lvl9pPr marL="2189163" indent="-360363" algn="l" rtl="0" fontAlgn="base">
        <a:spcBef>
          <a:spcPct val="0"/>
        </a:spcBef>
        <a:spcAft>
          <a:spcPct val="0"/>
        </a:spcAft>
        <a:defRPr kumimoji="1" sz="2400">
          <a:solidFill>
            <a:schemeClr val="tx2"/>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lr>
          <a:schemeClr val="accent2"/>
        </a:buClr>
        <a:buFont typeface="Wingdings" pitchFamily="2" charset="2"/>
        <a:buChar char="n"/>
        <a:defRPr kumimoji="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n"/>
        <a:defRPr kumimoji="1" sz="16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n"/>
        <a:defRPr kumimoji="1" sz="1200">
          <a:solidFill>
            <a:schemeClr val="tx1"/>
          </a:solidFill>
          <a:latin typeface="+mn-lt"/>
          <a:ea typeface="+mn-ea"/>
        </a:defRPr>
      </a:lvl4pPr>
      <a:lvl5pPr marL="2057400" indent="-228600" algn="l" rtl="0" eaLnBrk="0" fontAlgn="base" hangingPunct="0">
        <a:spcBef>
          <a:spcPct val="20000"/>
        </a:spcBef>
        <a:spcAft>
          <a:spcPct val="0"/>
        </a:spcAft>
        <a:buClr>
          <a:schemeClr val="accent2"/>
        </a:buClr>
        <a:buFont typeface="Wingdings" pitchFamily="2" charset="2"/>
        <a:buChar char="n"/>
        <a:defRPr kumimoji="1" sz="1200">
          <a:solidFill>
            <a:schemeClr val="tx1"/>
          </a:solidFill>
          <a:latin typeface="+mn-lt"/>
          <a:ea typeface="+mn-ea"/>
        </a:defRPr>
      </a:lvl5pPr>
      <a:lvl6pPr marL="2514600" indent="-228600" algn="l" rtl="0" fontAlgn="base">
        <a:spcBef>
          <a:spcPct val="20000"/>
        </a:spcBef>
        <a:spcAft>
          <a:spcPct val="0"/>
        </a:spcAft>
        <a:buClr>
          <a:schemeClr val="accent2"/>
        </a:buClr>
        <a:buFont typeface="Wingdings" pitchFamily="2" charset="2"/>
        <a:buChar char="n"/>
        <a:defRPr kumimoji="1" sz="1200">
          <a:solidFill>
            <a:schemeClr val="tx1"/>
          </a:solidFill>
          <a:latin typeface="+mn-lt"/>
          <a:ea typeface="+mn-ea"/>
        </a:defRPr>
      </a:lvl6pPr>
      <a:lvl7pPr marL="2971800" indent="-228600" algn="l" rtl="0" fontAlgn="base">
        <a:spcBef>
          <a:spcPct val="20000"/>
        </a:spcBef>
        <a:spcAft>
          <a:spcPct val="0"/>
        </a:spcAft>
        <a:buClr>
          <a:schemeClr val="accent2"/>
        </a:buClr>
        <a:buFont typeface="Wingdings" pitchFamily="2" charset="2"/>
        <a:buChar char="n"/>
        <a:defRPr kumimoji="1" sz="1200">
          <a:solidFill>
            <a:schemeClr val="tx1"/>
          </a:solidFill>
          <a:latin typeface="+mn-lt"/>
          <a:ea typeface="+mn-ea"/>
        </a:defRPr>
      </a:lvl7pPr>
      <a:lvl8pPr marL="3429000" indent="-228600" algn="l" rtl="0" fontAlgn="base">
        <a:spcBef>
          <a:spcPct val="20000"/>
        </a:spcBef>
        <a:spcAft>
          <a:spcPct val="0"/>
        </a:spcAft>
        <a:buClr>
          <a:schemeClr val="accent2"/>
        </a:buClr>
        <a:buFont typeface="Wingdings" pitchFamily="2" charset="2"/>
        <a:buChar char="n"/>
        <a:defRPr kumimoji="1" sz="1200">
          <a:solidFill>
            <a:schemeClr val="tx1"/>
          </a:solidFill>
          <a:latin typeface="+mn-lt"/>
          <a:ea typeface="+mn-ea"/>
        </a:defRPr>
      </a:lvl8pPr>
      <a:lvl9pPr marL="3886200" indent="-228600" algn="l" rtl="0" fontAlgn="base">
        <a:spcBef>
          <a:spcPct val="20000"/>
        </a:spcBef>
        <a:spcAft>
          <a:spcPct val="0"/>
        </a:spcAft>
        <a:buClr>
          <a:schemeClr val="accent2"/>
        </a:buClr>
        <a:buFont typeface="Wingdings" pitchFamily="2" charset="2"/>
        <a:buChar char="n"/>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28779"/>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69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06">
                <a:latin typeface="+mn-lt"/>
              </a:defRPr>
            </a:lvl1pPr>
          </a:lstStyle>
          <a:p>
            <a:pPr>
              <a:defRPr/>
            </a:pPr>
            <a:fld id="{6A1F5E07-D566-43A5-B26B-F558712103C8}" type="datetime1">
              <a:rPr lang="ja-JP" altLang="en-US" smtClean="0">
                <a:solidFill>
                  <a:srgbClr val="000000"/>
                </a:solidFill>
                <a:cs typeface="Arial" charset="0"/>
              </a:rPr>
              <a:t>2026/2/13</a:t>
            </a:fld>
            <a:endParaRPr lang="en-US" altLang="ja-JP">
              <a:solidFill>
                <a:srgbClr val="000000"/>
              </a:solidFill>
              <a:cs typeface="Arial" charset="0"/>
            </a:endParaRPr>
          </a:p>
        </p:txBody>
      </p:sp>
      <p:sp>
        <p:nvSpPr>
          <p:cNvPr id="569349" name="Rectangle 5"/>
          <p:cNvSpPr>
            <a:spLocks noGrp="1" noChangeArrowheads="1"/>
          </p:cNvSpPr>
          <p:nvPr>
            <p:ph type="ftr" sz="quarter" idx="3"/>
          </p:nvPr>
        </p:nvSpPr>
        <p:spPr bwMode="auto">
          <a:xfrm>
            <a:off x="3124200" y="623728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06">
                <a:latin typeface="+mn-lt"/>
              </a:defRPr>
            </a:lvl1pPr>
          </a:lstStyle>
          <a:p>
            <a:pPr>
              <a:defRPr/>
            </a:pPr>
            <a:endParaRPr lang="en-US" altLang="ja-JP">
              <a:solidFill>
                <a:srgbClr val="000000"/>
              </a:solidFill>
              <a:cs typeface="Arial" charset="0"/>
            </a:endParaRPr>
          </a:p>
        </p:txBody>
      </p:sp>
      <p:sp>
        <p:nvSpPr>
          <p:cNvPr id="569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06">
                <a:latin typeface="+mn-lt"/>
              </a:defRPr>
            </a:lvl1pPr>
          </a:lstStyle>
          <a:p>
            <a:pPr>
              <a:defRPr/>
            </a:pPr>
            <a:fld id="{A548F075-0784-4E56-BA3D-14F4144A3387}" type="slidenum">
              <a:rPr lang="ja-JP" altLang="en-US">
                <a:solidFill>
                  <a:srgbClr val="000000"/>
                </a:solidFill>
                <a:cs typeface="Arial" charset="0"/>
              </a:rPr>
              <a:pPr>
                <a:defRPr/>
              </a:pPr>
              <a:t>‹#›</a:t>
            </a:fld>
            <a:endParaRPr lang="en-US" altLang="ja-JP">
              <a:solidFill>
                <a:srgbClr val="000000"/>
              </a:solidFill>
              <a:cs typeface="Arial" charset="0"/>
            </a:endParaRPr>
          </a:p>
        </p:txBody>
      </p:sp>
    </p:spTree>
    <p:extLst>
      <p:ext uri="{BB962C8B-B14F-4D97-AF65-F5344CB8AC3E}">
        <p14:creationId xmlns:p14="http://schemas.microsoft.com/office/powerpoint/2010/main" val="2799244153"/>
      </p:ext>
    </p:extLst>
  </p:cSld>
  <p:clrMap bg1="lt1" tx1="dk1" bg2="lt2" tx2="dk2" accent1="accent1" accent2="accent2" accent3="accent3" accent4="accent4" accent5="accent5" accent6="accent6" hlink="hlink" folHlink="folHlink"/>
  <p:sldLayoutIdLst>
    <p:sldLayoutId id="2147488071" r:id="rId1"/>
    <p:sldLayoutId id="2147488072" r:id="rId2"/>
    <p:sldLayoutId id="2147488073" r:id="rId3"/>
    <p:sldLayoutId id="2147488074" r:id="rId4"/>
    <p:sldLayoutId id="2147488075" r:id="rId5"/>
    <p:sldLayoutId id="2147488076" r:id="rId6"/>
    <p:sldLayoutId id="2147488077" r:id="rId7"/>
    <p:sldLayoutId id="2147488078" r:id="rId8"/>
    <p:sldLayoutId id="2147488079" r:id="rId9"/>
    <p:sldLayoutId id="2147488080" r:id="rId10"/>
    <p:sldLayoutId id="2147488081" r:id="rId11"/>
  </p:sldLayoutIdLst>
  <p:hf sldNum="0" hdr="0" ftr="0" dt="0"/>
  <p:txStyles>
    <p:titleStyle>
      <a:lvl1pPr algn="ctr" rtl="0" eaLnBrk="0" fontAlgn="base" hangingPunct="0">
        <a:spcBef>
          <a:spcPct val="0"/>
        </a:spcBef>
        <a:spcAft>
          <a:spcPct val="0"/>
        </a:spcAft>
        <a:defRPr kumimoji="1" sz="3476">
          <a:solidFill>
            <a:schemeClr val="tx2"/>
          </a:solidFill>
          <a:latin typeface="+mj-lt"/>
          <a:ea typeface="+mj-ea"/>
          <a:cs typeface="+mj-cs"/>
        </a:defRPr>
      </a:lvl1pPr>
      <a:lvl2pPr algn="ctr" rtl="0" eaLnBrk="0" fontAlgn="base" hangingPunct="0">
        <a:spcBef>
          <a:spcPct val="0"/>
        </a:spcBef>
        <a:spcAft>
          <a:spcPct val="0"/>
        </a:spcAft>
        <a:defRPr kumimoji="1" sz="3476">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476">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476">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476">
          <a:solidFill>
            <a:schemeClr val="tx2"/>
          </a:solidFill>
          <a:latin typeface="Arial" charset="0"/>
          <a:ea typeface="ＭＳ Ｐゴシック" pitchFamily="50" charset="-128"/>
        </a:defRPr>
      </a:lvl5pPr>
      <a:lvl6pPr marL="361253" algn="ctr" rtl="0" fontAlgn="base">
        <a:spcBef>
          <a:spcPct val="0"/>
        </a:spcBef>
        <a:spcAft>
          <a:spcPct val="0"/>
        </a:spcAft>
        <a:defRPr kumimoji="1" sz="3476">
          <a:solidFill>
            <a:schemeClr val="tx2"/>
          </a:solidFill>
          <a:latin typeface="Arial" charset="0"/>
          <a:ea typeface="ＭＳ Ｐゴシック" pitchFamily="50" charset="-128"/>
        </a:defRPr>
      </a:lvl6pPr>
      <a:lvl7pPr marL="722507" algn="ctr" rtl="0" fontAlgn="base">
        <a:spcBef>
          <a:spcPct val="0"/>
        </a:spcBef>
        <a:spcAft>
          <a:spcPct val="0"/>
        </a:spcAft>
        <a:defRPr kumimoji="1" sz="3476">
          <a:solidFill>
            <a:schemeClr val="tx2"/>
          </a:solidFill>
          <a:latin typeface="Arial" charset="0"/>
          <a:ea typeface="ＭＳ Ｐゴシック" pitchFamily="50" charset="-128"/>
        </a:defRPr>
      </a:lvl7pPr>
      <a:lvl8pPr marL="1083760" algn="ctr" rtl="0" fontAlgn="base">
        <a:spcBef>
          <a:spcPct val="0"/>
        </a:spcBef>
        <a:spcAft>
          <a:spcPct val="0"/>
        </a:spcAft>
        <a:defRPr kumimoji="1" sz="3476">
          <a:solidFill>
            <a:schemeClr val="tx2"/>
          </a:solidFill>
          <a:latin typeface="Arial" charset="0"/>
          <a:ea typeface="ＭＳ Ｐゴシック" pitchFamily="50" charset="-128"/>
        </a:defRPr>
      </a:lvl8pPr>
      <a:lvl9pPr marL="1445014" algn="ctr" rtl="0" fontAlgn="base">
        <a:spcBef>
          <a:spcPct val="0"/>
        </a:spcBef>
        <a:spcAft>
          <a:spcPct val="0"/>
        </a:spcAft>
        <a:defRPr kumimoji="1" sz="3476">
          <a:solidFill>
            <a:schemeClr val="tx2"/>
          </a:solidFill>
          <a:latin typeface="Arial" charset="0"/>
          <a:ea typeface="ＭＳ Ｐゴシック" pitchFamily="50" charset="-128"/>
        </a:defRPr>
      </a:lvl9pPr>
    </p:titleStyle>
    <p:bodyStyle>
      <a:lvl1pPr marL="270940" indent="-270940" algn="l" rtl="0" eaLnBrk="0" fontAlgn="base" hangingPunct="0">
        <a:spcBef>
          <a:spcPct val="20000"/>
        </a:spcBef>
        <a:spcAft>
          <a:spcPct val="0"/>
        </a:spcAft>
        <a:buChar char="•"/>
        <a:defRPr kumimoji="1" sz="2528">
          <a:solidFill>
            <a:schemeClr val="tx1"/>
          </a:solidFill>
          <a:latin typeface="+mn-lt"/>
          <a:ea typeface="+mn-ea"/>
          <a:cs typeface="+mn-cs"/>
        </a:defRPr>
      </a:lvl1pPr>
      <a:lvl2pPr marL="587037" indent="-225783" algn="l" rtl="0" eaLnBrk="0" fontAlgn="base" hangingPunct="0">
        <a:spcBef>
          <a:spcPct val="20000"/>
        </a:spcBef>
        <a:spcAft>
          <a:spcPct val="0"/>
        </a:spcAft>
        <a:buChar char="–"/>
        <a:defRPr kumimoji="1" sz="2212">
          <a:solidFill>
            <a:schemeClr val="tx1"/>
          </a:solidFill>
          <a:latin typeface="+mn-lt"/>
          <a:ea typeface="+mn-ea"/>
        </a:defRPr>
      </a:lvl2pPr>
      <a:lvl3pPr marL="903134" indent="-180627" algn="l" rtl="0" eaLnBrk="0" fontAlgn="base" hangingPunct="0">
        <a:spcBef>
          <a:spcPct val="20000"/>
        </a:spcBef>
        <a:spcAft>
          <a:spcPct val="0"/>
        </a:spcAft>
        <a:buChar char="•"/>
        <a:defRPr kumimoji="1" sz="1896">
          <a:solidFill>
            <a:schemeClr val="tx1"/>
          </a:solidFill>
          <a:latin typeface="+mn-lt"/>
          <a:ea typeface="+mn-ea"/>
        </a:defRPr>
      </a:lvl3pPr>
      <a:lvl4pPr marL="1264387" indent="-180627" algn="l" rtl="0" eaLnBrk="0" fontAlgn="base" hangingPunct="0">
        <a:spcBef>
          <a:spcPct val="20000"/>
        </a:spcBef>
        <a:spcAft>
          <a:spcPct val="0"/>
        </a:spcAft>
        <a:buChar char="–"/>
        <a:defRPr kumimoji="1" sz="1580">
          <a:solidFill>
            <a:schemeClr val="tx1"/>
          </a:solidFill>
          <a:latin typeface="+mn-lt"/>
          <a:ea typeface="+mn-ea"/>
        </a:defRPr>
      </a:lvl4pPr>
      <a:lvl5pPr marL="1625641" indent="-180627" algn="l" rtl="0" eaLnBrk="0" fontAlgn="base" hangingPunct="0">
        <a:spcBef>
          <a:spcPct val="20000"/>
        </a:spcBef>
        <a:spcAft>
          <a:spcPct val="0"/>
        </a:spcAft>
        <a:buChar char="»"/>
        <a:defRPr kumimoji="1" sz="1580">
          <a:solidFill>
            <a:schemeClr val="tx1"/>
          </a:solidFill>
          <a:latin typeface="+mn-lt"/>
          <a:ea typeface="+mn-ea"/>
        </a:defRPr>
      </a:lvl5pPr>
      <a:lvl6pPr marL="1986894" indent="-180627" algn="l" rtl="0" fontAlgn="base">
        <a:spcBef>
          <a:spcPct val="20000"/>
        </a:spcBef>
        <a:spcAft>
          <a:spcPct val="0"/>
        </a:spcAft>
        <a:buChar char="»"/>
        <a:defRPr kumimoji="1" sz="1580">
          <a:solidFill>
            <a:schemeClr val="tx1"/>
          </a:solidFill>
          <a:latin typeface="+mn-lt"/>
          <a:ea typeface="+mn-ea"/>
        </a:defRPr>
      </a:lvl6pPr>
      <a:lvl7pPr marL="2348148" indent="-180627" algn="l" rtl="0" fontAlgn="base">
        <a:spcBef>
          <a:spcPct val="20000"/>
        </a:spcBef>
        <a:spcAft>
          <a:spcPct val="0"/>
        </a:spcAft>
        <a:buChar char="»"/>
        <a:defRPr kumimoji="1" sz="1580">
          <a:solidFill>
            <a:schemeClr val="tx1"/>
          </a:solidFill>
          <a:latin typeface="+mn-lt"/>
          <a:ea typeface="+mn-ea"/>
        </a:defRPr>
      </a:lvl7pPr>
      <a:lvl8pPr marL="2709401" indent="-180627" algn="l" rtl="0" fontAlgn="base">
        <a:spcBef>
          <a:spcPct val="20000"/>
        </a:spcBef>
        <a:spcAft>
          <a:spcPct val="0"/>
        </a:spcAft>
        <a:buChar char="»"/>
        <a:defRPr kumimoji="1" sz="1580">
          <a:solidFill>
            <a:schemeClr val="tx1"/>
          </a:solidFill>
          <a:latin typeface="+mn-lt"/>
          <a:ea typeface="+mn-ea"/>
        </a:defRPr>
      </a:lvl8pPr>
      <a:lvl9pPr marL="3070654" indent="-180627" algn="l" rtl="0" fontAlgn="base">
        <a:spcBef>
          <a:spcPct val="20000"/>
        </a:spcBef>
        <a:spcAft>
          <a:spcPct val="0"/>
        </a:spcAft>
        <a:buChar char="»"/>
        <a:defRPr kumimoji="1" sz="1580">
          <a:solidFill>
            <a:schemeClr val="tx1"/>
          </a:solidFill>
          <a:latin typeface="+mn-lt"/>
          <a:ea typeface="+mn-ea"/>
        </a:defRPr>
      </a:lvl9pPr>
    </p:bodyStyle>
    <p:otherStyle>
      <a:defPPr>
        <a:defRPr lang="ja-JP"/>
      </a:defPPr>
      <a:lvl1pPr marL="0" algn="l" defTabSz="722507" rtl="0" eaLnBrk="1" latinLnBrk="0" hangingPunct="1">
        <a:defRPr kumimoji="1" sz="1422" kern="1200">
          <a:solidFill>
            <a:schemeClr val="tx1"/>
          </a:solidFill>
          <a:latin typeface="+mn-lt"/>
          <a:ea typeface="+mn-ea"/>
          <a:cs typeface="+mn-cs"/>
        </a:defRPr>
      </a:lvl1pPr>
      <a:lvl2pPr marL="361253" algn="l" defTabSz="722507" rtl="0" eaLnBrk="1" latinLnBrk="0" hangingPunct="1">
        <a:defRPr kumimoji="1" sz="1422" kern="1200">
          <a:solidFill>
            <a:schemeClr val="tx1"/>
          </a:solidFill>
          <a:latin typeface="+mn-lt"/>
          <a:ea typeface="+mn-ea"/>
          <a:cs typeface="+mn-cs"/>
        </a:defRPr>
      </a:lvl2pPr>
      <a:lvl3pPr marL="722507" algn="l" defTabSz="722507" rtl="0" eaLnBrk="1" latinLnBrk="0" hangingPunct="1">
        <a:defRPr kumimoji="1" sz="1422" kern="1200">
          <a:solidFill>
            <a:schemeClr val="tx1"/>
          </a:solidFill>
          <a:latin typeface="+mn-lt"/>
          <a:ea typeface="+mn-ea"/>
          <a:cs typeface="+mn-cs"/>
        </a:defRPr>
      </a:lvl3pPr>
      <a:lvl4pPr marL="1083760" algn="l" defTabSz="722507" rtl="0" eaLnBrk="1" latinLnBrk="0" hangingPunct="1">
        <a:defRPr kumimoji="1" sz="1422" kern="1200">
          <a:solidFill>
            <a:schemeClr val="tx1"/>
          </a:solidFill>
          <a:latin typeface="+mn-lt"/>
          <a:ea typeface="+mn-ea"/>
          <a:cs typeface="+mn-cs"/>
        </a:defRPr>
      </a:lvl4pPr>
      <a:lvl5pPr marL="1445014" algn="l" defTabSz="722507" rtl="0" eaLnBrk="1" latinLnBrk="0" hangingPunct="1">
        <a:defRPr kumimoji="1" sz="1422" kern="1200">
          <a:solidFill>
            <a:schemeClr val="tx1"/>
          </a:solidFill>
          <a:latin typeface="+mn-lt"/>
          <a:ea typeface="+mn-ea"/>
          <a:cs typeface="+mn-cs"/>
        </a:defRPr>
      </a:lvl5pPr>
      <a:lvl6pPr marL="1806267" algn="l" defTabSz="722507" rtl="0" eaLnBrk="1" latinLnBrk="0" hangingPunct="1">
        <a:defRPr kumimoji="1" sz="1422" kern="1200">
          <a:solidFill>
            <a:schemeClr val="tx1"/>
          </a:solidFill>
          <a:latin typeface="+mn-lt"/>
          <a:ea typeface="+mn-ea"/>
          <a:cs typeface="+mn-cs"/>
        </a:defRPr>
      </a:lvl6pPr>
      <a:lvl7pPr marL="2167520" algn="l" defTabSz="722507" rtl="0" eaLnBrk="1" latinLnBrk="0" hangingPunct="1">
        <a:defRPr kumimoji="1" sz="1422" kern="1200">
          <a:solidFill>
            <a:schemeClr val="tx1"/>
          </a:solidFill>
          <a:latin typeface="+mn-lt"/>
          <a:ea typeface="+mn-ea"/>
          <a:cs typeface="+mn-cs"/>
        </a:defRPr>
      </a:lvl7pPr>
      <a:lvl8pPr marL="2528775" algn="l" defTabSz="722507" rtl="0" eaLnBrk="1" latinLnBrk="0" hangingPunct="1">
        <a:defRPr kumimoji="1" sz="1422" kern="1200">
          <a:solidFill>
            <a:schemeClr val="tx1"/>
          </a:solidFill>
          <a:latin typeface="+mn-lt"/>
          <a:ea typeface="+mn-ea"/>
          <a:cs typeface="+mn-cs"/>
        </a:defRPr>
      </a:lvl8pPr>
      <a:lvl9pPr marL="2890028" algn="l" defTabSz="722507" rtl="0" eaLnBrk="1" latinLnBrk="0" hangingPunct="1">
        <a:defRPr kumimoji="1" sz="142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57200" y="162877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9018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pitchFamily="50" charset="-128"/>
              </a:defRPr>
            </a:lvl1pPr>
          </a:lstStyle>
          <a:p>
            <a:pPr fontAlgn="base">
              <a:spcBef>
                <a:spcPct val="0"/>
              </a:spcBef>
              <a:spcAft>
                <a:spcPct val="0"/>
              </a:spcAft>
              <a:defRPr/>
            </a:pPr>
            <a:fld id="{8DC6583E-89BA-48B3-8621-E99C5A8BFBAF}" type="datetime1">
              <a:rPr lang="ja-JP" altLang="en-US" smtClean="0"/>
              <a:t>2026/2/13</a:t>
            </a:fld>
            <a:endParaRPr lang="en-US" altLang="ja-JP"/>
          </a:p>
        </p:txBody>
      </p:sp>
      <p:sp>
        <p:nvSpPr>
          <p:cNvPr id="690181" name="Rectangle 5"/>
          <p:cNvSpPr>
            <a:spLocks noGrp="1" noChangeArrowheads="1"/>
          </p:cNvSpPr>
          <p:nvPr>
            <p:ph type="ftr" sz="quarter" idx="3"/>
          </p:nvPr>
        </p:nvSpPr>
        <p:spPr bwMode="auto">
          <a:xfrm>
            <a:off x="3124200" y="6237288"/>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pitchFamily="50" charset="-128"/>
              </a:defRPr>
            </a:lvl1pPr>
          </a:lstStyle>
          <a:p>
            <a:pPr fontAlgn="base">
              <a:spcBef>
                <a:spcPct val="0"/>
              </a:spcBef>
              <a:spcAft>
                <a:spcPct val="0"/>
              </a:spcAft>
              <a:defRPr/>
            </a:pPr>
            <a:endParaRPr lang="en-US" altLang="ja-JP"/>
          </a:p>
        </p:txBody>
      </p:sp>
      <p:sp>
        <p:nvSpPr>
          <p:cNvPr id="69018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ＭＳ Ｐゴシック" pitchFamily="50" charset="-128"/>
              </a:defRPr>
            </a:lvl1pPr>
          </a:lstStyle>
          <a:p>
            <a:pPr fontAlgn="base">
              <a:spcBef>
                <a:spcPct val="0"/>
              </a:spcBef>
              <a:spcAft>
                <a:spcPct val="0"/>
              </a:spcAft>
              <a:defRPr/>
            </a:pPr>
            <a:fld id="{AAD2637D-7AB9-4791-8C37-1E64C59805FF}" type="slidenum">
              <a:rPr lang="ja-JP" altLang="en-US"/>
              <a:pPr fontAlgn="base">
                <a:spcBef>
                  <a:spcPct val="0"/>
                </a:spcBef>
                <a:spcAft>
                  <a:spcPct val="0"/>
                </a:spcAft>
                <a:defRPr/>
              </a:pPr>
              <a:t>‹#›</a:t>
            </a:fld>
            <a:endParaRPr lang="en-US" altLang="ja-JP"/>
          </a:p>
        </p:txBody>
      </p:sp>
      <p:sp>
        <p:nvSpPr>
          <p:cNvPr id="6151" name="Rectangle 8"/>
          <p:cNvSpPr>
            <a:spLocks noChangeArrowheads="1"/>
          </p:cNvSpPr>
          <p:nvPr userDrawn="1"/>
        </p:nvSpPr>
        <p:spPr bwMode="auto">
          <a:xfrm>
            <a:off x="0" y="0"/>
            <a:ext cx="9144000" cy="8921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defRPr/>
            </a:pPr>
            <a:endParaRPr lang="ja-JP" altLang="en-US">
              <a:solidFill>
                <a:srgbClr val="000000"/>
              </a:solidFill>
            </a:endParaRPr>
          </a:p>
        </p:txBody>
      </p:sp>
    </p:spTree>
    <p:extLst>
      <p:ext uri="{BB962C8B-B14F-4D97-AF65-F5344CB8AC3E}">
        <p14:creationId xmlns:p14="http://schemas.microsoft.com/office/powerpoint/2010/main" val="461106539"/>
      </p:ext>
    </p:extLst>
  </p:cSld>
  <p:clrMap bg1="lt1" tx1="dk1" bg2="lt2" tx2="dk2" accent1="accent1" accent2="accent2" accent3="accent3" accent4="accent4" accent5="accent5" accent6="accent6" hlink="hlink" folHlink="folHlink"/>
  <p:sldLayoutIdLst>
    <p:sldLayoutId id="2147488083" r:id="rId1"/>
    <p:sldLayoutId id="2147488084" r:id="rId2"/>
    <p:sldLayoutId id="2147488085" r:id="rId3"/>
    <p:sldLayoutId id="2147488086" r:id="rId4"/>
    <p:sldLayoutId id="2147488087" r:id="rId5"/>
    <p:sldLayoutId id="2147488088" r:id="rId6"/>
    <p:sldLayoutId id="2147488089" r:id="rId7"/>
    <p:sldLayoutId id="2147488090" r:id="rId8"/>
    <p:sldLayoutId id="2147488091" r:id="rId9"/>
    <p:sldLayoutId id="2147488092" r:id="rId10"/>
    <p:sldLayoutId id="2147488093" r:id="rId11"/>
    <p:sldLayoutId id="2147488094" r:id="rId12"/>
    <p:sldLayoutId id="2147488095" r:id="rId13"/>
  </p:sldLayoutIdLst>
  <p:transition spd="slow">
    <p:wipe dir="r"/>
  </p:transition>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右矢印 46"/>
          <p:cNvSpPr/>
          <p:nvPr/>
        </p:nvSpPr>
        <p:spPr>
          <a:xfrm>
            <a:off x="102971" y="1947596"/>
            <a:ext cx="2254874" cy="4211096"/>
          </a:xfrm>
          <a:prstGeom prst="rightArrow">
            <a:avLst>
              <a:gd name="adj1" fmla="val 100000"/>
              <a:gd name="adj2" fmla="val 14896"/>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Text Box 120"/>
          <p:cNvSpPr txBox="1">
            <a:spLocks noChangeArrowheads="1"/>
          </p:cNvSpPr>
          <p:nvPr/>
        </p:nvSpPr>
        <p:spPr bwMode="auto">
          <a:xfrm>
            <a:off x="69442" y="2188264"/>
            <a:ext cx="2084680" cy="26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ts val="1200"/>
              </a:lnSpc>
              <a:spcBef>
                <a:spcPct val="50000"/>
              </a:spcBef>
              <a:defRPr/>
            </a:pPr>
            <a:r>
              <a:rPr lang="ja-JP" altLang="en-US" sz="2400" b="1"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生活習慣</a:t>
            </a:r>
          </a:p>
        </p:txBody>
      </p:sp>
      <p:sp>
        <p:nvSpPr>
          <p:cNvPr id="56" name="テキスト ボックス 55"/>
          <p:cNvSpPr txBox="1"/>
          <p:nvPr/>
        </p:nvSpPr>
        <p:spPr>
          <a:xfrm>
            <a:off x="228444" y="2468211"/>
            <a:ext cx="1702540" cy="3585532"/>
          </a:xfrm>
          <a:prstGeom prst="rect">
            <a:avLst/>
          </a:prstGeom>
          <a:noFill/>
        </p:spPr>
        <p:txBody>
          <a:bodyPr wrap="square" lIns="91376" tIns="45688" rIns="91376" bIns="45688">
            <a:spAutoFit/>
          </a:bodyPr>
          <a:lstStyle/>
          <a:p>
            <a:pPr>
              <a:lnSpc>
                <a:spcPct val="150000"/>
              </a:lnSpc>
              <a:defRPr/>
            </a:pPr>
            <a:r>
              <a:rPr lang="ja-JP" altLang="en-US" sz="2000" b="1" dirty="0">
                <a:effectLst/>
                <a:latin typeface="Meiryo UI" panose="020B0604030504040204" pitchFamily="50" charset="-128"/>
                <a:ea typeface="Meiryo UI" panose="020B0604030504040204" pitchFamily="50" charset="-128"/>
                <a:cs typeface="Meiryo UI" panose="020B0604030504040204" pitchFamily="50" charset="-128"/>
              </a:rPr>
              <a:t>運動不足</a:t>
            </a:r>
            <a:endParaRPr lang="en-US" altLang="ja-JP" sz="2000" b="1" dirty="0">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2000" b="1" dirty="0">
                <a:effectLst/>
                <a:latin typeface="Meiryo UI" panose="020B0604030504040204" pitchFamily="50" charset="-128"/>
                <a:ea typeface="Meiryo UI" panose="020B0604030504040204" pitchFamily="50" charset="-128"/>
                <a:cs typeface="Meiryo UI" panose="020B0604030504040204" pitchFamily="50" charset="-128"/>
              </a:rPr>
              <a:t>偏った食生活</a:t>
            </a:r>
            <a:endParaRPr lang="en-US" altLang="ja-JP" sz="2000" b="1" dirty="0">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睡眠不足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b="1" dirty="0">
                <a:effectLst/>
                <a:latin typeface="Meiryo UI" panose="020B0604030504040204" pitchFamily="50" charset="-128"/>
                <a:ea typeface="Meiryo UI" panose="020B0604030504040204" pitchFamily="50" charset="-128"/>
                <a:cs typeface="Meiryo UI" panose="020B0604030504040204" pitchFamily="50" charset="-128"/>
              </a:rPr>
              <a:t>スクリーンタイム</a:t>
            </a:r>
            <a:endParaRPr lang="en-US" altLang="ja-JP" b="1" dirty="0">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2000" b="1" dirty="0">
                <a:effectLst/>
                <a:latin typeface="Meiryo UI" panose="020B0604030504040204" pitchFamily="50" charset="-128"/>
                <a:ea typeface="Meiryo UI" panose="020B0604030504040204" pitchFamily="50" charset="-128"/>
                <a:cs typeface="Meiryo UI" panose="020B0604030504040204" pitchFamily="50" charset="-128"/>
              </a:rPr>
              <a:t>口腔環境</a:t>
            </a:r>
            <a:endParaRPr lang="en-US" altLang="ja-JP" sz="2000" b="1" dirty="0">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2000" b="1" dirty="0">
                <a:effectLst/>
                <a:latin typeface="Meiryo UI" panose="020B0604030504040204" pitchFamily="50" charset="-128"/>
                <a:ea typeface="Meiryo UI" panose="020B0604030504040204" pitchFamily="50" charset="-128"/>
                <a:cs typeface="Meiryo UI" panose="020B0604030504040204" pitchFamily="50" charset="-128"/>
              </a:rPr>
              <a:t>多量飲酒</a:t>
            </a:r>
            <a:endParaRPr lang="en-US" altLang="ja-JP" sz="2000" b="1" dirty="0">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2000" b="1" dirty="0">
                <a:effectLst/>
                <a:latin typeface="Meiryo UI" panose="020B0604030504040204" pitchFamily="50" charset="-128"/>
                <a:ea typeface="Meiryo UI" panose="020B0604030504040204" pitchFamily="50" charset="-128"/>
                <a:cs typeface="Meiryo UI" panose="020B0604030504040204" pitchFamily="50" charset="-128"/>
              </a:rPr>
              <a:t>喫煙</a:t>
            </a:r>
            <a:endParaRPr lang="en-US" altLang="ja-JP" sz="2000" b="1" dirty="0">
              <a:effectLst/>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000" b="1" dirty="0">
                <a:effectLst/>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600" b="1"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右矢印 36"/>
          <p:cNvSpPr/>
          <p:nvPr/>
        </p:nvSpPr>
        <p:spPr>
          <a:xfrm>
            <a:off x="2529501" y="1537128"/>
            <a:ext cx="4655348" cy="5280025"/>
          </a:xfrm>
          <a:prstGeom prst="rightArrow">
            <a:avLst>
              <a:gd name="adj1" fmla="val 100000"/>
              <a:gd name="adj2" fmla="val 12781"/>
            </a:avLst>
          </a:prstGeom>
          <a:solidFill>
            <a:srgbClr val="E2E2E2"/>
          </a:solidFill>
          <a:ln w="57150" cmpd="sng">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852914" y="939324"/>
            <a:ext cx="1406024" cy="523156"/>
          </a:xfrm>
          <a:prstGeom prst="rect">
            <a:avLst/>
          </a:prstGeom>
          <a:noFill/>
        </p:spPr>
        <p:txBody>
          <a:bodyPr wrap="square" lIns="91376" tIns="45688" rIns="91376" bIns="45688">
            <a:spAutoFit/>
          </a:bodyPr>
          <a:lstStyle/>
          <a:p>
            <a:pPr>
              <a:defRPr/>
            </a:pPr>
            <a:r>
              <a:rPr lang="ja-JP" altLang="en-US" sz="2800" b="1" dirty="0">
                <a:effectLst>
                  <a:outerShdw sx="1000" sy="1000" algn="ctr" rotWithShape="0">
                    <a:schemeClr val="tx1"/>
                  </a:outerShdw>
                </a:effectLst>
                <a:latin typeface="Meiryo UI" panose="020B0604030504040204" pitchFamily="50" charset="-128"/>
                <a:ea typeface="Meiryo UI" panose="020B0604030504040204" pitchFamily="50" charset="-128"/>
                <a:cs typeface="Meiryo UI" panose="020B0604030504040204" pitchFamily="50" charset="-128"/>
              </a:rPr>
              <a:t>加　齢</a:t>
            </a:r>
          </a:p>
        </p:txBody>
      </p:sp>
      <p:sp>
        <p:nvSpPr>
          <p:cNvPr id="2" name="正方形/長方形 1"/>
          <p:cNvSpPr/>
          <p:nvPr/>
        </p:nvSpPr>
        <p:spPr>
          <a:xfrm>
            <a:off x="7310564" y="2095500"/>
            <a:ext cx="1256861" cy="1835368"/>
          </a:xfrm>
          <a:prstGeom prst="rect">
            <a:avLst/>
          </a:prstGeom>
          <a:gradFill flip="none" rotWithShape="1">
            <a:gsLst>
              <a:gs pos="0">
                <a:schemeClr val="bg1">
                  <a:lumMod val="95000"/>
                  <a:shade val="30000"/>
                  <a:satMod val="115000"/>
                </a:schemeClr>
              </a:gs>
              <a:gs pos="11000">
                <a:schemeClr val="bg1">
                  <a:lumMod val="95000"/>
                  <a:shade val="67500"/>
                  <a:satMod val="115000"/>
                </a:schemeClr>
              </a:gs>
              <a:gs pos="100000">
                <a:schemeClr val="bg1"/>
              </a:gs>
            </a:gsLst>
            <a:lin ang="0" scaled="1"/>
            <a:tileRect/>
          </a:gra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7272181" y="4864740"/>
            <a:ext cx="1253690" cy="1578707"/>
          </a:xfrm>
          <a:prstGeom prst="rect">
            <a:avLst/>
          </a:prstGeom>
          <a:gradFill flip="none" rotWithShape="1">
            <a:gsLst>
              <a:gs pos="0">
                <a:schemeClr val="bg1">
                  <a:lumMod val="95000"/>
                  <a:shade val="30000"/>
                  <a:satMod val="115000"/>
                </a:schemeClr>
              </a:gs>
              <a:gs pos="11000">
                <a:schemeClr val="bg1">
                  <a:lumMod val="95000"/>
                  <a:shade val="67500"/>
                  <a:satMod val="115000"/>
                </a:schemeClr>
              </a:gs>
              <a:gs pos="100000">
                <a:schemeClr val="bg1"/>
              </a:gs>
            </a:gsLst>
            <a:lin ang="0" scaled="1"/>
            <a:tileRect/>
          </a:gra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79" name="テキスト ボックス 2"/>
          <p:cNvSpPr txBox="1">
            <a:spLocks noChangeArrowheads="1"/>
          </p:cNvSpPr>
          <p:nvPr/>
        </p:nvSpPr>
        <p:spPr bwMode="auto">
          <a:xfrm>
            <a:off x="7332910" y="2160994"/>
            <a:ext cx="1192960" cy="127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3200"/>
              </a:lnSpc>
              <a:spcBef>
                <a:spcPct val="0"/>
              </a:spcBef>
              <a:buFontTx/>
              <a:buNone/>
            </a:pPr>
            <a:r>
              <a:rPr lang="ja-JP" altLang="en-US" sz="2000" b="1" dirty="0">
                <a:solidFill>
                  <a:srgbClr val="000000"/>
                </a:solidFill>
                <a:latin typeface="Meiryo UI" pitchFamily="50" charset="-128"/>
                <a:ea typeface="Meiryo UI" pitchFamily="50" charset="-128"/>
              </a:rPr>
              <a:t>・がん</a:t>
            </a:r>
            <a:endParaRPr lang="en-US" altLang="ja-JP" sz="2000" b="1" dirty="0">
              <a:solidFill>
                <a:srgbClr val="000000"/>
              </a:solidFill>
              <a:latin typeface="Meiryo UI" pitchFamily="50" charset="-128"/>
              <a:ea typeface="Meiryo UI" pitchFamily="50" charset="-128"/>
            </a:endParaRPr>
          </a:p>
          <a:p>
            <a:pPr eaLnBrk="1" hangingPunct="1">
              <a:lnSpc>
                <a:spcPts val="3200"/>
              </a:lnSpc>
              <a:spcBef>
                <a:spcPct val="0"/>
              </a:spcBef>
              <a:buFontTx/>
              <a:buNone/>
            </a:pPr>
            <a:r>
              <a:rPr lang="ja-JP" altLang="en-US" sz="2000" b="1" dirty="0">
                <a:solidFill>
                  <a:srgbClr val="000000"/>
                </a:solidFill>
                <a:latin typeface="Meiryo UI" pitchFamily="50" charset="-128"/>
                <a:ea typeface="Meiryo UI" pitchFamily="50" charset="-128"/>
              </a:rPr>
              <a:t>・心臓病</a:t>
            </a:r>
            <a:endParaRPr lang="en-US" altLang="ja-JP" sz="2000" b="1" dirty="0">
              <a:solidFill>
                <a:srgbClr val="000000"/>
              </a:solidFill>
              <a:latin typeface="Meiryo UI" pitchFamily="50" charset="-128"/>
              <a:ea typeface="Meiryo UI" pitchFamily="50" charset="-128"/>
            </a:endParaRPr>
          </a:p>
          <a:p>
            <a:pPr eaLnBrk="1" hangingPunct="1">
              <a:lnSpc>
                <a:spcPts val="3200"/>
              </a:lnSpc>
              <a:spcBef>
                <a:spcPct val="0"/>
              </a:spcBef>
              <a:buFontTx/>
              <a:buNone/>
            </a:pPr>
            <a:r>
              <a:rPr lang="ja-JP" altLang="en-US" sz="2000" b="1" dirty="0">
                <a:solidFill>
                  <a:srgbClr val="000000"/>
                </a:solidFill>
                <a:latin typeface="Meiryo UI" pitchFamily="50" charset="-128"/>
                <a:ea typeface="Meiryo UI" pitchFamily="50" charset="-128"/>
              </a:rPr>
              <a:t>・脳卒中</a:t>
            </a:r>
          </a:p>
        </p:txBody>
      </p:sp>
      <p:sp>
        <p:nvSpPr>
          <p:cNvPr id="7181" name="テキスト ボックス 43"/>
          <p:cNvSpPr txBox="1">
            <a:spLocks noChangeArrowheads="1"/>
          </p:cNvSpPr>
          <p:nvPr/>
        </p:nvSpPr>
        <p:spPr bwMode="auto">
          <a:xfrm>
            <a:off x="7441198" y="5364406"/>
            <a:ext cx="1227766" cy="50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3800"/>
              </a:lnSpc>
              <a:spcBef>
                <a:spcPct val="0"/>
              </a:spcBef>
              <a:buFontTx/>
              <a:buNone/>
            </a:pPr>
            <a:r>
              <a:rPr lang="ja-JP" altLang="en-US" sz="2000" b="1" dirty="0">
                <a:solidFill>
                  <a:srgbClr val="000000"/>
                </a:solidFill>
                <a:latin typeface="Meiryo UI" panose="020B0604030504040204" pitchFamily="50" charset="-128"/>
                <a:ea typeface="Meiryo UI" panose="020B0604030504040204" pitchFamily="50" charset="-128"/>
              </a:rPr>
              <a:t>寝たきり</a:t>
            </a:r>
            <a:endParaRPr lang="ja-JP" altLang="en-US" sz="2000" b="1" dirty="0">
              <a:solidFill>
                <a:srgbClr val="FF0000"/>
              </a:solidFill>
              <a:latin typeface="Meiryo UI" pitchFamily="50" charset="-128"/>
              <a:ea typeface="Meiryo UI" pitchFamily="50" charset="-128"/>
            </a:endParaRPr>
          </a:p>
        </p:txBody>
      </p:sp>
      <p:sp>
        <p:nvSpPr>
          <p:cNvPr id="35" name="角丸四角形 34"/>
          <p:cNvSpPr/>
          <p:nvPr/>
        </p:nvSpPr>
        <p:spPr>
          <a:xfrm>
            <a:off x="2649898" y="1666100"/>
            <a:ext cx="3928771" cy="1879600"/>
          </a:xfrm>
          <a:prstGeom prst="roundRect">
            <a:avLst/>
          </a:prstGeom>
          <a:solidFill>
            <a:schemeClr val="bg1"/>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2607614" y="4736260"/>
            <a:ext cx="3928771" cy="1974850"/>
          </a:xfrm>
          <a:prstGeom prst="roundRect">
            <a:avLst/>
          </a:prstGeom>
          <a:solidFill>
            <a:schemeClr val="bg1"/>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85" name="テキスト ボックス 9"/>
          <p:cNvSpPr txBox="1">
            <a:spLocks noChangeArrowheads="1"/>
          </p:cNvSpPr>
          <p:nvPr/>
        </p:nvSpPr>
        <p:spPr bwMode="auto">
          <a:xfrm>
            <a:off x="4692956" y="2060526"/>
            <a:ext cx="1744323" cy="33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b="1" dirty="0">
                <a:solidFill>
                  <a:srgbClr val="000000"/>
                </a:solidFill>
                <a:latin typeface="Meiryo UI" panose="020B0604030504040204" pitchFamily="50" charset="-128"/>
                <a:ea typeface="Meiryo UI" panose="020B0604030504040204" pitchFamily="50" charset="-128"/>
              </a:rPr>
              <a:t>動脈硬化、老化</a:t>
            </a:r>
          </a:p>
        </p:txBody>
      </p:sp>
      <p:sp>
        <p:nvSpPr>
          <p:cNvPr id="7186" name="テキスト ボックス 10"/>
          <p:cNvSpPr txBox="1">
            <a:spLocks noChangeArrowheads="1"/>
          </p:cNvSpPr>
          <p:nvPr/>
        </p:nvSpPr>
        <p:spPr bwMode="auto">
          <a:xfrm>
            <a:off x="2988423" y="2246895"/>
            <a:ext cx="2340319" cy="12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2300"/>
              </a:lnSpc>
              <a:spcBef>
                <a:spcPct val="0"/>
              </a:spcBef>
              <a:buFontTx/>
              <a:buNone/>
            </a:pPr>
            <a:r>
              <a:rPr lang="ja-JP" altLang="en-US" sz="1600" b="1" dirty="0">
                <a:solidFill>
                  <a:srgbClr val="000000"/>
                </a:solidFill>
                <a:latin typeface="Meiryo UI" pitchFamily="50" charset="-128"/>
                <a:ea typeface="Meiryo UI" pitchFamily="50" charset="-128"/>
              </a:rPr>
              <a:t>　高血圧</a:t>
            </a:r>
            <a:endParaRPr lang="en-US" altLang="ja-JP" sz="1600" b="1" dirty="0">
              <a:solidFill>
                <a:srgbClr val="000000"/>
              </a:solidFill>
              <a:latin typeface="Meiryo UI" pitchFamily="50" charset="-128"/>
              <a:ea typeface="Meiryo UI" pitchFamily="50" charset="-128"/>
            </a:endParaRPr>
          </a:p>
          <a:p>
            <a:pPr eaLnBrk="1" hangingPunct="1">
              <a:lnSpc>
                <a:spcPts val="1200"/>
              </a:lnSpc>
              <a:spcBef>
                <a:spcPct val="0"/>
              </a:spcBef>
              <a:buFontTx/>
              <a:buNone/>
            </a:pPr>
            <a:endParaRPr lang="en-US" altLang="ja-JP" sz="1600" b="1" dirty="0">
              <a:solidFill>
                <a:srgbClr val="000000"/>
              </a:solidFill>
              <a:latin typeface="Meiryo UI" pitchFamily="50" charset="-128"/>
              <a:ea typeface="Meiryo UI" pitchFamily="50" charset="-128"/>
            </a:endParaRPr>
          </a:p>
          <a:p>
            <a:pPr eaLnBrk="1" hangingPunct="1">
              <a:spcBef>
                <a:spcPct val="0"/>
              </a:spcBef>
              <a:buFontTx/>
              <a:buNone/>
            </a:pPr>
            <a:r>
              <a:rPr lang="ja-JP" altLang="en-US" sz="1600" b="1" dirty="0">
                <a:solidFill>
                  <a:srgbClr val="000000"/>
                </a:solidFill>
                <a:latin typeface="Meiryo UI" pitchFamily="50" charset="-128"/>
                <a:ea typeface="Meiryo UI" pitchFamily="50" charset="-128"/>
              </a:rPr>
              <a:t>脂質異常症</a:t>
            </a:r>
            <a:endParaRPr lang="en-US" altLang="ja-JP" sz="1600" b="1" dirty="0">
              <a:solidFill>
                <a:srgbClr val="000000"/>
              </a:solidFill>
              <a:latin typeface="Meiryo UI" pitchFamily="50" charset="-128"/>
              <a:ea typeface="Meiryo UI" pitchFamily="50" charset="-128"/>
            </a:endParaRPr>
          </a:p>
          <a:p>
            <a:pPr eaLnBrk="1" hangingPunct="1">
              <a:spcBef>
                <a:spcPct val="0"/>
              </a:spcBef>
              <a:buFontTx/>
              <a:buNone/>
            </a:pPr>
            <a:r>
              <a:rPr lang="ja-JP" altLang="en-US" sz="1400" b="1" dirty="0">
                <a:solidFill>
                  <a:srgbClr val="000000"/>
                </a:solidFill>
                <a:latin typeface="Meiryo UI" pitchFamily="50" charset="-128"/>
                <a:ea typeface="Meiryo UI" pitchFamily="50" charset="-128"/>
              </a:rPr>
              <a:t>（ｺﾚｽﾃﾛｰﾙ、中性脂肪）</a:t>
            </a:r>
            <a:endParaRPr lang="en-US" altLang="ja-JP" sz="1600" b="1" dirty="0">
              <a:solidFill>
                <a:srgbClr val="000000"/>
              </a:solidFill>
              <a:latin typeface="Meiryo UI" pitchFamily="50" charset="-128"/>
              <a:ea typeface="Meiryo UI" pitchFamily="50" charset="-128"/>
            </a:endParaRPr>
          </a:p>
          <a:p>
            <a:pPr eaLnBrk="1" hangingPunct="1">
              <a:lnSpc>
                <a:spcPts val="2300"/>
              </a:lnSpc>
              <a:spcBef>
                <a:spcPct val="0"/>
              </a:spcBef>
              <a:buFontTx/>
              <a:buNone/>
            </a:pPr>
            <a:r>
              <a:rPr lang="ja-JP" altLang="en-US" sz="1600" b="1" dirty="0">
                <a:solidFill>
                  <a:srgbClr val="000000"/>
                </a:solidFill>
                <a:latin typeface="Meiryo UI" pitchFamily="50" charset="-128"/>
                <a:ea typeface="Meiryo UI" pitchFamily="50" charset="-128"/>
              </a:rPr>
              <a:t>　高血糖</a:t>
            </a:r>
            <a:endParaRPr lang="en-US" altLang="ja-JP" sz="1600" b="1" dirty="0">
              <a:solidFill>
                <a:srgbClr val="000000"/>
              </a:solidFill>
              <a:latin typeface="Meiryo UI" pitchFamily="50" charset="-128"/>
              <a:ea typeface="Meiryo UI" pitchFamily="50" charset="-128"/>
            </a:endParaRPr>
          </a:p>
        </p:txBody>
      </p:sp>
      <p:cxnSp>
        <p:nvCxnSpPr>
          <p:cNvPr id="13" name="直線矢印コネクタ 12"/>
          <p:cNvCxnSpPr/>
          <p:nvPr/>
        </p:nvCxnSpPr>
        <p:spPr>
          <a:xfrm>
            <a:off x="4030103" y="2384611"/>
            <a:ext cx="795338" cy="260350"/>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158582" y="2854121"/>
            <a:ext cx="628762" cy="0"/>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cxnSpLocks/>
          </p:cNvCxnSpPr>
          <p:nvPr/>
        </p:nvCxnSpPr>
        <p:spPr>
          <a:xfrm flipV="1">
            <a:off x="3982601" y="3323186"/>
            <a:ext cx="700852" cy="38707"/>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190" name="図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798" y="5133295"/>
            <a:ext cx="743511"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1" name="テキスト ボックス 25"/>
          <p:cNvSpPr txBox="1">
            <a:spLocks noChangeArrowheads="1"/>
          </p:cNvSpPr>
          <p:nvPr/>
        </p:nvSpPr>
        <p:spPr bwMode="auto">
          <a:xfrm>
            <a:off x="2922127" y="5372886"/>
            <a:ext cx="1330325" cy="114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ct val="150000"/>
              </a:lnSpc>
              <a:spcBef>
                <a:spcPct val="0"/>
              </a:spcBef>
              <a:buFontTx/>
              <a:buNone/>
            </a:pPr>
            <a:r>
              <a:rPr lang="ja-JP" altLang="en-US" sz="1600" b="1" dirty="0">
                <a:solidFill>
                  <a:srgbClr val="000000"/>
                </a:solidFill>
                <a:latin typeface="Meiryo UI" pitchFamily="50" charset="-128"/>
                <a:ea typeface="Meiryo UI" pitchFamily="50" charset="-128"/>
              </a:rPr>
              <a:t>骨そしょう症</a:t>
            </a:r>
            <a:endParaRPr lang="en-US" altLang="ja-JP" sz="1600" b="1" dirty="0">
              <a:solidFill>
                <a:srgbClr val="000000"/>
              </a:solidFill>
              <a:latin typeface="Meiryo UI" pitchFamily="50" charset="-128"/>
              <a:ea typeface="Meiryo UI" pitchFamily="50" charset="-128"/>
            </a:endParaRPr>
          </a:p>
          <a:p>
            <a:pPr eaLnBrk="1" hangingPunct="1">
              <a:lnSpc>
                <a:spcPct val="150000"/>
              </a:lnSpc>
              <a:spcBef>
                <a:spcPct val="0"/>
              </a:spcBef>
              <a:buFontTx/>
              <a:buNone/>
            </a:pPr>
            <a:r>
              <a:rPr lang="ja-JP" altLang="en-US" sz="1600" b="1" dirty="0">
                <a:solidFill>
                  <a:srgbClr val="000000"/>
                </a:solidFill>
                <a:latin typeface="Meiryo UI" pitchFamily="50" charset="-128"/>
                <a:ea typeface="Meiryo UI" pitchFamily="50" charset="-128"/>
              </a:rPr>
              <a:t>関節障害</a:t>
            </a:r>
            <a:endParaRPr lang="en-US" altLang="ja-JP" sz="1600" b="1" dirty="0">
              <a:solidFill>
                <a:srgbClr val="000000"/>
              </a:solidFill>
              <a:latin typeface="Meiryo UI" pitchFamily="50" charset="-128"/>
              <a:ea typeface="Meiryo UI" pitchFamily="50" charset="-128"/>
            </a:endParaRPr>
          </a:p>
          <a:p>
            <a:pPr eaLnBrk="1" hangingPunct="1">
              <a:lnSpc>
                <a:spcPct val="150000"/>
              </a:lnSpc>
              <a:spcBef>
                <a:spcPct val="0"/>
              </a:spcBef>
              <a:buFontTx/>
              <a:buNone/>
            </a:pPr>
            <a:r>
              <a:rPr lang="ja-JP" altLang="en-US" sz="1600" b="1" dirty="0">
                <a:solidFill>
                  <a:srgbClr val="000000"/>
                </a:solidFill>
                <a:latin typeface="Meiryo UI" pitchFamily="50" charset="-128"/>
                <a:ea typeface="Meiryo UI" pitchFamily="50" charset="-128"/>
              </a:rPr>
              <a:t>筋肉減少症</a:t>
            </a:r>
            <a:endParaRPr lang="en-US" altLang="ja-JP" sz="1600" b="1" dirty="0">
              <a:solidFill>
                <a:srgbClr val="000000"/>
              </a:solidFill>
              <a:latin typeface="Meiryo UI" pitchFamily="50" charset="-128"/>
              <a:ea typeface="Meiryo UI" pitchFamily="50" charset="-128"/>
            </a:endParaRPr>
          </a:p>
        </p:txBody>
      </p:sp>
      <p:sp>
        <p:nvSpPr>
          <p:cNvPr id="7192" name="テキスト ボックス 30"/>
          <p:cNvSpPr txBox="1">
            <a:spLocks noChangeArrowheads="1"/>
          </p:cNvSpPr>
          <p:nvPr/>
        </p:nvSpPr>
        <p:spPr bwMode="auto">
          <a:xfrm>
            <a:off x="5416390" y="5440498"/>
            <a:ext cx="1096983"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b="1" dirty="0">
                <a:solidFill>
                  <a:srgbClr val="000000"/>
                </a:solidFill>
                <a:latin typeface="Meiryo UI" pitchFamily="50" charset="-128"/>
                <a:ea typeface="Meiryo UI" pitchFamily="50" charset="-128"/>
              </a:rPr>
              <a:t>歩行障害</a:t>
            </a:r>
            <a:endParaRPr lang="en-US" altLang="ja-JP" sz="1400" b="1" dirty="0">
              <a:solidFill>
                <a:srgbClr val="000000"/>
              </a:solidFill>
              <a:latin typeface="Meiryo UI" pitchFamily="50" charset="-128"/>
              <a:ea typeface="Meiryo UI" pitchFamily="50" charset="-128"/>
            </a:endParaRPr>
          </a:p>
          <a:p>
            <a:pPr algn="ctr" eaLnBrk="1" hangingPunct="1">
              <a:spcBef>
                <a:spcPct val="0"/>
              </a:spcBef>
              <a:buFontTx/>
              <a:buNone/>
            </a:pPr>
            <a:r>
              <a:rPr lang="ja-JP" altLang="en-US" sz="1400" b="1" dirty="0">
                <a:solidFill>
                  <a:srgbClr val="000000"/>
                </a:solidFill>
                <a:latin typeface="Meiryo UI" pitchFamily="50" charset="-128"/>
                <a:ea typeface="Meiryo UI" pitchFamily="50" charset="-128"/>
              </a:rPr>
              <a:t>転倒・骨折</a:t>
            </a:r>
            <a:endParaRPr lang="en-US" altLang="ja-JP" sz="1400" b="1" dirty="0">
              <a:solidFill>
                <a:srgbClr val="000000"/>
              </a:solidFill>
              <a:latin typeface="Meiryo UI" pitchFamily="50" charset="-128"/>
              <a:ea typeface="Meiryo UI" pitchFamily="50" charset="-128"/>
            </a:endParaRPr>
          </a:p>
        </p:txBody>
      </p:sp>
      <p:cxnSp>
        <p:nvCxnSpPr>
          <p:cNvPr id="69" name="直線矢印コネクタ 68"/>
          <p:cNvCxnSpPr/>
          <p:nvPr/>
        </p:nvCxnSpPr>
        <p:spPr>
          <a:xfrm>
            <a:off x="4086211" y="5483156"/>
            <a:ext cx="635000" cy="317500"/>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3865691" y="5910925"/>
            <a:ext cx="822107" cy="3572"/>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4121402" y="5963654"/>
            <a:ext cx="582613" cy="395288"/>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96" name="テキスト ボックス 11"/>
          <p:cNvSpPr txBox="1">
            <a:spLocks noChangeArrowheads="1"/>
          </p:cNvSpPr>
          <p:nvPr/>
        </p:nvSpPr>
        <p:spPr bwMode="auto">
          <a:xfrm>
            <a:off x="2854233" y="1746745"/>
            <a:ext cx="3113281" cy="33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b="1" dirty="0">
                <a:solidFill>
                  <a:srgbClr val="FF0000"/>
                </a:solidFill>
                <a:latin typeface="Meiryo UI" panose="020B0604030504040204" pitchFamily="50" charset="-128"/>
                <a:ea typeface="Meiryo UI" panose="020B0604030504040204" pitchFamily="50" charset="-128"/>
              </a:rPr>
              <a:t>メタボリックシンドローム</a:t>
            </a:r>
            <a:r>
              <a:rPr lang="ja-JP" altLang="en-US" sz="1600" b="1" dirty="0">
                <a:solidFill>
                  <a:srgbClr val="000000"/>
                </a:solidFill>
                <a:latin typeface="Meiryo UI" pitchFamily="50" charset="-128"/>
                <a:ea typeface="Meiryo UI" pitchFamily="50" charset="-128"/>
              </a:rPr>
              <a:t>（内科）</a:t>
            </a:r>
          </a:p>
        </p:txBody>
      </p:sp>
      <p:sp>
        <p:nvSpPr>
          <p:cNvPr id="7197" name="テキスト ボックス 47"/>
          <p:cNvSpPr txBox="1">
            <a:spLocks noChangeArrowheads="1"/>
          </p:cNvSpPr>
          <p:nvPr/>
        </p:nvSpPr>
        <p:spPr bwMode="auto">
          <a:xfrm>
            <a:off x="2933810" y="4434269"/>
            <a:ext cx="3402454" cy="33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b="1" dirty="0">
                <a:solidFill>
                  <a:srgbClr val="FF0000"/>
                </a:solidFill>
                <a:latin typeface="Meiryo UI" panose="020B0604030504040204" pitchFamily="50" charset="-128"/>
                <a:ea typeface="Meiryo UI" panose="020B0604030504040204" pitchFamily="50" charset="-128"/>
              </a:rPr>
              <a:t>ロコモティブシンドローム</a:t>
            </a:r>
            <a:r>
              <a:rPr lang="ja-JP" altLang="en-US" sz="1600" b="1" dirty="0">
                <a:solidFill>
                  <a:srgbClr val="000000"/>
                </a:solidFill>
                <a:latin typeface="Meiryo UI" pitchFamily="50" charset="-128"/>
                <a:ea typeface="Meiryo UI" pitchFamily="50" charset="-128"/>
              </a:rPr>
              <a:t>（整形外科）</a:t>
            </a:r>
          </a:p>
        </p:txBody>
      </p:sp>
      <p:sp>
        <p:nvSpPr>
          <p:cNvPr id="14" name="右矢印 13"/>
          <p:cNvSpPr/>
          <p:nvPr/>
        </p:nvSpPr>
        <p:spPr>
          <a:xfrm>
            <a:off x="903605" y="1335017"/>
            <a:ext cx="6655756" cy="222445"/>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ja-JP" altLang="en-US" sz="1600" dirty="0">
              <a:solidFill>
                <a:prstClr val="white"/>
              </a:solidFill>
              <a:latin typeface="Meiryo UI" panose="020B0604030504040204" pitchFamily="50" charset="-128"/>
              <a:ea typeface="Meiryo UI" panose="020B0604030504040204" pitchFamily="50" charset="-128"/>
            </a:endParaRPr>
          </a:p>
        </p:txBody>
      </p:sp>
      <p:pic>
        <p:nvPicPr>
          <p:cNvPr id="7199" name="図 6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9131" y="2412615"/>
            <a:ext cx="1281906"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0" name="テキスト ボックス 20"/>
          <p:cNvSpPr txBox="1">
            <a:spLocks noChangeArrowheads="1"/>
          </p:cNvSpPr>
          <p:nvPr/>
        </p:nvSpPr>
        <p:spPr bwMode="auto">
          <a:xfrm>
            <a:off x="2958017" y="4727446"/>
            <a:ext cx="18674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b="1" u="sng" dirty="0">
                <a:solidFill>
                  <a:srgbClr val="6600CC"/>
                </a:solidFill>
                <a:latin typeface="Meiryo UI" panose="020B0604030504040204" pitchFamily="50" charset="-128"/>
                <a:ea typeface="Meiryo UI" panose="020B0604030504040204" pitchFamily="50" charset="-128"/>
              </a:rPr>
              <a:t>屋台骨が弱くなる</a:t>
            </a:r>
          </a:p>
        </p:txBody>
      </p:sp>
      <p:sp>
        <p:nvSpPr>
          <p:cNvPr id="7201" name="テキスト ボックス 21"/>
          <p:cNvSpPr txBox="1">
            <a:spLocks noChangeArrowheads="1"/>
          </p:cNvSpPr>
          <p:nvPr/>
        </p:nvSpPr>
        <p:spPr bwMode="auto">
          <a:xfrm>
            <a:off x="7235613" y="3571649"/>
            <a:ext cx="15127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b="1" dirty="0">
                <a:solidFill>
                  <a:srgbClr val="FF0000"/>
                </a:solidFill>
                <a:latin typeface="Meiryo UI" panose="020B0604030504040204" pitchFamily="50" charset="-128"/>
                <a:ea typeface="Meiryo UI" panose="020B0604030504040204" pitchFamily="50" charset="-128"/>
              </a:rPr>
              <a:t>約</a:t>
            </a:r>
            <a:r>
              <a:rPr lang="en-US" altLang="ja-JP" sz="1200" b="1" dirty="0">
                <a:solidFill>
                  <a:srgbClr val="FF0000"/>
                </a:solidFill>
                <a:latin typeface="Meiryo UI" panose="020B0604030504040204" pitchFamily="50" charset="-128"/>
                <a:ea typeface="Meiryo UI" panose="020B0604030504040204" pitchFamily="50" charset="-128"/>
              </a:rPr>
              <a:t>6-7</a:t>
            </a:r>
            <a:r>
              <a:rPr lang="ja-JP" altLang="en-US" sz="1200" b="1" dirty="0">
                <a:solidFill>
                  <a:srgbClr val="FF0000"/>
                </a:solidFill>
                <a:latin typeface="Meiryo UI" panose="020B0604030504040204" pitchFamily="50" charset="-128"/>
                <a:ea typeface="Meiryo UI" panose="020B0604030504040204" pitchFamily="50" charset="-128"/>
              </a:rPr>
              <a:t>割</a:t>
            </a:r>
            <a:r>
              <a:rPr lang="ja-JP" altLang="en-US" sz="1200" b="1" dirty="0">
                <a:solidFill>
                  <a:srgbClr val="000000"/>
                </a:solidFill>
                <a:latin typeface="Meiryo UI" panose="020B0604030504040204" pitchFamily="50" charset="-128"/>
                <a:ea typeface="Meiryo UI" panose="020B0604030504040204" pitchFamily="50" charset="-128"/>
              </a:rPr>
              <a:t>が死亡</a:t>
            </a:r>
          </a:p>
        </p:txBody>
      </p:sp>
      <p:sp>
        <p:nvSpPr>
          <p:cNvPr id="7203" name="テキスト ボックス 54"/>
          <p:cNvSpPr txBox="1">
            <a:spLocks noChangeArrowheads="1"/>
          </p:cNvSpPr>
          <p:nvPr/>
        </p:nvSpPr>
        <p:spPr bwMode="auto">
          <a:xfrm>
            <a:off x="2419710" y="3672330"/>
            <a:ext cx="593272" cy="830997"/>
          </a:xfrm>
          <a:prstGeom prst="rect">
            <a:avLst/>
          </a:prstGeom>
          <a:solidFill>
            <a:schemeClr val="bg1"/>
          </a:solidFill>
          <a:ln w="38100">
            <a:solidFill>
              <a:srgbClr val="FF0000"/>
            </a:solidFill>
            <a:miter lim="800000"/>
            <a:headEnd/>
            <a:tailEnd/>
          </a:ln>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solidFill>
                  <a:srgbClr val="000000"/>
                </a:solidFill>
                <a:latin typeface="Meiryo UI" panose="020B0604030504040204" pitchFamily="50" charset="-128"/>
                <a:ea typeface="Meiryo UI" panose="020B0604030504040204" pitchFamily="50" charset="-128"/>
              </a:rPr>
              <a:t>肥満</a:t>
            </a:r>
          </a:p>
        </p:txBody>
      </p:sp>
      <p:sp>
        <p:nvSpPr>
          <p:cNvPr id="58" name="Rectangle 2"/>
          <p:cNvSpPr>
            <a:spLocks noGrp="1" noChangeArrowheads="1"/>
          </p:cNvSpPr>
          <p:nvPr>
            <p:ph type="title"/>
          </p:nvPr>
        </p:nvSpPr>
        <p:spPr>
          <a:xfrm>
            <a:off x="1459444" y="381351"/>
            <a:ext cx="6351185" cy="727075"/>
          </a:xfrm>
        </p:spPr>
        <p:txBody>
          <a:bodyPr>
            <a:normAutofit fontScale="90000"/>
          </a:bodyPr>
          <a:lstStyle/>
          <a:p>
            <a:pPr eaLnBrk="1" hangingPunct="1">
              <a:defRPr/>
            </a:pPr>
            <a:r>
              <a:rPr lang="ja-JP" altLang="en-US" sz="4000" b="1" dirty="0">
                <a:solidFill>
                  <a:srgbClr val="002060"/>
                </a:solidFill>
                <a:latin typeface="Meiryo UI" panose="020B0604030504040204" pitchFamily="50" charset="-128"/>
                <a:ea typeface="Meiryo UI" panose="020B0604030504040204" pitchFamily="50" charset="-128"/>
              </a:rPr>
              <a:t>人の健康の一生（健康物語）</a:t>
            </a:r>
          </a:p>
        </p:txBody>
      </p:sp>
      <p:sp>
        <p:nvSpPr>
          <p:cNvPr id="44" name="正方形/長方形 43"/>
          <p:cNvSpPr/>
          <p:nvPr/>
        </p:nvSpPr>
        <p:spPr>
          <a:xfrm>
            <a:off x="7291017" y="4118748"/>
            <a:ext cx="1234854" cy="573040"/>
          </a:xfrm>
          <a:prstGeom prst="rect">
            <a:avLst/>
          </a:prstGeom>
          <a:gradFill flip="none" rotWithShape="1">
            <a:gsLst>
              <a:gs pos="0">
                <a:schemeClr val="bg1">
                  <a:lumMod val="95000"/>
                  <a:shade val="30000"/>
                  <a:satMod val="115000"/>
                </a:schemeClr>
              </a:gs>
              <a:gs pos="11000">
                <a:schemeClr val="bg1">
                  <a:lumMod val="95000"/>
                  <a:shade val="67500"/>
                  <a:satMod val="115000"/>
                </a:schemeClr>
              </a:gs>
              <a:gs pos="100000">
                <a:schemeClr val="bg1"/>
              </a:gs>
            </a:gsLst>
            <a:lin ang="0" scaled="1"/>
            <a:tileRect/>
          </a:gra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3"/>
          <p:cNvSpPr txBox="1">
            <a:spLocks noChangeArrowheads="1"/>
          </p:cNvSpPr>
          <p:nvPr/>
        </p:nvSpPr>
        <p:spPr bwMode="auto">
          <a:xfrm>
            <a:off x="7441198" y="4087828"/>
            <a:ext cx="995592" cy="50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3800"/>
              </a:lnSpc>
              <a:spcBef>
                <a:spcPct val="0"/>
              </a:spcBef>
              <a:buFontTx/>
              <a:buNone/>
            </a:pPr>
            <a:r>
              <a:rPr lang="ja-JP" altLang="en-US" sz="2000" b="1" dirty="0">
                <a:solidFill>
                  <a:srgbClr val="000000"/>
                </a:solidFill>
                <a:latin typeface="Meiryo UI" panose="020B0604030504040204" pitchFamily="50" charset="-128"/>
                <a:ea typeface="Meiryo UI" panose="020B0604030504040204" pitchFamily="50" charset="-128"/>
              </a:rPr>
              <a:t>認知症</a:t>
            </a:r>
            <a:endParaRPr lang="ja-JP" altLang="en-US" sz="2000" b="1" dirty="0">
              <a:solidFill>
                <a:srgbClr val="FF0000"/>
              </a:solidFill>
              <a:latin typeface="Meiryo UI" pitchFamily="50" charset="-128"/>
              <a:ea typeface="Meiryo UI" pitchFamily="50" charset="-128"/>
            </a:endParaRPr>
          </a:p>
        </p:txBody>
      </p:sp>
      <p:sp>
        <p:nvSpPr>
          <p:cNvPr id="3" name="テキスト ボックス 2">
            <a:extLst>
              <a:ext uri="{FF2B5EF4-FFF2-40B4-BE49-F238E27FC236}">
                <a16:creationId xmlns:a16="http://schemas.microsoft.com/office/drawing/2014/main" id="{8636D1CC-FC70-45CC-B7DC-561B39FE1EC5}"/>
              </a:ext>
            </a:extLst>
          </p:cNvPr>
          <p:cNvSpPr txBox="1"/>
          <p:nvPr/>
        </p:nvSpPr>
        <p:spPr>
          <a:xfrm>
            <a:off x="185295" y="1246184"/>
            <a:ext cx="687595" cy="400110"/>
          </a:xfrm>
          <a:prstGeom prst="rect">
            <a:avLst/>
          </a:prstGeom>
          <a:noFill/>
        </p:spPr>
        <p:txBody>
          <a:bodyPr wrap="square" rtlCol="0">
            <a:spAutoFit/>
          </a:bodyPr>
          <a:lstStyle/>
          <a:p>
            <a:r>
              <a:rPr kumimoji="1" lang="ja-JP" altLang="en-US" sz="2000" dirty="0"/>
              <a:t>０歳</a:t>
            </a:r>
          </a:p>
        </p:txBody>
      </p:sp>
      <p:sp>
        <p:nvSpPr>
          <p:cNvPr id="46" name="テキスト ボックス 45">
            <a:extLst>
              <a:ext uri="{FF2B5EF4-FFF2-40B4-BE49-F238E27FC236}">
                <a16:creationId xmlns:a16="http://schemas.microsoft.com/office/drawing/2014/main" id="{2291A4CB-1F2A-4621-9F76-6CFB683F8141}"/>
              </a:ext>
            </a:extLst>
          </p:cNvPr>
          <p:cNvSpPr txBox="1"/>
          <p:nvPr/>
        </p:nvSpPr>
        <p:spPr>
          <a:xfrm>
            <a:off x="7474254" y="1213953"/>
            <a:ext cx="1389465" cy="707886"/>
          </a:xfrm>
          <a:prstGeom prst="rect">
            <a:avLst/>
          </a:prstGeom>
          <a:solidFill>
            <a:srgbClr val="FF0000">
              <a:alpha val="35000"/>
            </a:srgbClr>
          </a:solidFill>
        </p:spPr>
        <p:txBody>
          <a:bodyPr wrap="square" rtlCol="0">
            <a:spAutoFit/>
          </a:bodyPr>
          <a:lstStyle/>
          <a:p>
            <a:r>
              <a:rPr kumimoji="1" lang="ja-JP" altLang="en-US" sz="2000" dirty="0"/>
              <a:t>人生</a:t>
            </a:r>
            <a:endParaRPr kumimoji="1" lang="en-US" altLang="ja-JP" sz="2000" dirty="0"/>
          </a:p>
          <a:p>
            <a:r>
              <a:rPr kumimoji="1" lang="en-US" altLang="ja-JP" sz="2000" dirty="0"/>
              <a:t>100</a:t>
            </a:r>
            <a:r>
              <a:rPr kumimoji="1" lang="ja-JP" altLang="en-US" sz="2000" dirty="0"/>
              <a:t>年時代</a:t>
            </a:r>
          </a:p>
        </p:txBody>
      </p:sp>
      <p:sp>
        <p:nvSpPr>
          <p:cNvPr id="50" name="右矢印 46">
            <a:extLst>
              <a:ext uri="{FF2B5EF4-FFF2-40B4-BE49-F238E27FC236}">
                <a16:creationId xmlns:a16="http://schemas.microsoft.com/office/drawing/2014/main" id="{1A7CC2B1-4CFA-4293-A889-1138A7980D90}"/>
              </a:ext>
            </a:extLst>
          </p:cNvPr>
          <p:cNvSpPr/>
          <p:nvPr/>
        </p:nvSpPr>
        <p:spPr>
          <a:xfrm rot="16200000">
            <a:off x="754931" y="5686908"/>
            <a:ext cx="581102" cy="1587054"/>
          </a:xfrm>
          <a:prstGeom prst="rightArrow">
            <a:avLst>
              <a:gd name="adj1" fmla="val 100000"/>
              <a:gd name="adj2" fmla="val 14896"/>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91376" tIns="45688" rIns="91376" bIns="45688" anchor="ctr"/>
          <a:lstStyle/>
          <a:p>
            <a:pPr algn="ctr">
              <a:defRPr/>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ストレス</a:t>
            </a:r>
          </a:p>
        </p:txBody>
      </p:sp>
      <p:sp>
        <p:nvSpPr>
          <p:cNvPr id="5" name="テキスト ボックス 4">
            <a:extLst>
              <a:ext uri="{FF2B5EF4-FFF2-40B4-BE49-F238E27FC236}">
                <a16:creationId xmlns:a16="http://schemas.microsoft.com/office/drawing/2014/main" id="{86481F76-E9A5-4BE8-A209-27D282704F45}"/>
              </a:ext>
            </a:extLst>
          </p:cNvPr>
          <p:cNvSpPr txBox="1"/>
          <p:nvPr/>
        </p:nvSpPr>
        <p:spPr>
          <a:xfrm>
            <a:off x="3556880" y="4035107"/>
            <a:ext cx="2770973" cy="369332"/>
          </a:xfrm>
          <a:prstGeom prst="rect">
            <a:avLst/>
          </a:prstGeom>
          <a:solidFill>
            <a:schemeClr val="tx1"/>
          </a:solidFill>
        </p:spPr>
        <p:txBody>
          <a:bodyPr wrap="square" rtlCol="0">
            <a:spAutoFit/>
          </a:bodyPr>
          <a:lstStyle/>
          <a:p>
            <a:r>
              <a:rPr kumimoji="1" lang="ja-JP" altLang="en-US" dirty="0">
                <a:solidFill>
                  <a:schemeClr val="bg1"/>
                </a:solidFill>
              </a:rPr>
              <a:t>痛みはなく静かに進行する</a:t>
            </a:r>
          </a:p>
        </p:txBody>
      </p:sp>
      <p:sp>
        <p:nvSpPr>
          <p:cNvPr id="7" name="吹き出し: 円形 6">
            <a:extLst>
              <a:ext uri="{FF2B5EF4-FFF2-40B4-BE49-F238E27FC236}">
                <a16:creationId xmlns:a16="http://schemas.microsoft.com/office/drawing/2014/main" id="{6EA62503-54E2-4362-9F1B-B5DFA02EAFBB}"/>
              </a:ext>
            </a:extLst>
          </p:cNvPr>
          <p:cNvSpPr/>
          <p:nvPr/>
        </p:nvSpPr>
        <p:spPr>
          <a:xfrm>
            <a:off x="7272180" y="412061"/>
            <a:ext cx="1608370" cy="760920"/>
          </a:xfrm>
          <a:prstGeom prst="wedgeEllipseCallout">
            <a:avLst>
              <a:gd name="adj1" fmla="val 4092"/>
              <a:gd name="adj2" fmla="val 67431"/>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天寿全う</a:t>
            </a:r>
            <a:endParaRPr kumimoji="1" lang="en-US" altLang="ja-JP" b="1" dirty="0"/>
          </a:p>
          <a:p>
            <a:pPr algn="ctr"/>
            <a:r>
              <a:rPr kumimoji="1" lang="ja-JP" altLang="en-US" b="1" dirty="0"/>
              <a:t>老衰</a:t>
            </a:r>
          </a:p>
        </p:txBody>
      </p:sp>
      <p:sp>
        <p:nvSpPr>
          <p:cNvPr id="52" name="テキスト ボックス 51">
            <a:extLst>
              <a:ext uri="{FF2B5EF4-FFF2-40B4-BE49-F238E27FC236}">
                <a16:creationId xmlns:a16="http://schemas.microsoft.com/office/drawing/2014/main" id="{22E27F65-2FF6-415D-AE77-7FDC24909D67}"/>
              </a:ext>
            </a:extLst>
          </p:cNvPr>
          <p:cNvSpPr txBox="1"/>
          <p:nvPr/>
        </p:nvSpPr>
        <p:spPr>
          <a:xfrm>
            <a:off x="3259066" y="3631303"/>
            <a:ext cx="798752" cy="338490"/>
          </a:xfrm>
          <a:prstGeom prst="rect">
            <a:avLst/>
          </a:prstGeom>
          <a:solidFill>
            <a:schemeClr val="accent4"/>
          </a:solidFill>
          <a:ln>
            <a:solidFill>
              <a:schemeClr val="tx1"/>
            </a:solidFill>
          </a:ln>
        </p:spPr>
        <p:txBody>
          <a:bodyPr wrap="square" lIns="91376" tIns="45688" rIns="91376" bIns="45688">
            <a:spAutoFit/>
          </a:bodyPr>
          <a:lstStyle/>
          <a:p>
            <a:pPr>
              <a:defRPr/>
            </a:pPr>
            <a:r>
              <a:rPr lang="ja-JP" altLang="en-US" sz="1600" b="1" dirty="0">
                <a:effectLst>
                  <a:outerShdw sx="1000" sy="1000" algn="ctr" rotWithShape="0">
                    <a:schemeClr val="tx1"/>
                  </a:outerShdw>
                </a:effectLst>
                <a:latin typeface="Meiryo UI" panose="020B0604030504040204" pitchFamily="50" charset="-128"/>
                <a:ea typeface="Meiryo UI" panose="020B0604030504040204" pitchFamily="50" charset="-128"/>
                <a:cs typeface="Meiryo UI" panose="020B0604030504040204" pitchFamily="50" charset="-128"/>
              </a:rPr>
              <a:t>歯周病</a:t>
            </a:r>
          </a:p>
        </p:txBody>
      </p:sp>
      <p:sp>
        <p:nvSpPr>
          <p:cNvPr id="9" name="テキスト ボックス 8">
            <a:extLst>
              <a:ext uri="{FF2B5EF4-FFF2-40B4-BE49-F238E27FC236}">
                <a16:creationId xmlns:a16="http://schemas.microsoft.com/office/drawing/2014/main" id="{0DDA849D-899C-5178-9EEF-BF90F45B5F37}"/>
              </a:ext>
            </a:extLst>
          </p:cNvPr>
          <p:cNvSpPr txBox="1"/>
          <p:nvPr/>
        </p:nvSpPr>
        <p:spPr>
          <a:xfrm>
            <a:off x="-3418609" y="1557462"/>
            <a:ext cx="2876896" cy="2255092"/>
          </a:xfrm>
          <a:prstGeom prst="rect">
            <a:avLst/>
          </a:prstGeom>
          <a:noFill/>
        </p:spPr>
        <p:txBody>
          <a:bodyPr wrap="squar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00B4BCD1-7EFE-EBB3-BC3C-7939ACD15A1A}"/>
              </a:ext>
            </a:extLst>
          </p:cNvPr>
          <p:cNvSpPr txBox="1"/>
          <p:nvPr/>
        </p:nvSpPr>
        <p:spPr>
          <a:xfrm>
            <a:off x="9507682" y="1213953"/>
            <a:ext cx="1806355" cy="1032942"/>
          </a:xfrm>
          <a:prstGeom prst="rect">
            <a:avLst/>
          </a:prstGeom>
          <a:noFill/>
        </p:spPr>
        <p:txBody>
          <a:bodyPr wrap="square" rtlCol="0">
            <a:spAutoFit/>
          </a:bodyPr>
          <a:lstStyle/>
          <a:p>
            <a:endParaRPr kumimoji="1" lang="ja-JP" altLang="en-US" dirty="0"/>
          </a:p>
        </p:txBody>
      </p:sp>
      <p:sp>
        <p:nvSpPr>
          <p:cNvPr id="4" name="ヘッダー プレースホルダー 1">
            <a:extLst>
              <a:ext uri="{FF2B5EF4-FFF2-40B4-BE49-F238E27FC236}">
                <a16:creationId xmlns:a16="http://schemas.microsoft.com/office/drawing/2014/main" id="{907F0CA7-F194-A59C-26FD-ED745BA75A33}"/>
              </a:ext>
            </a:extLst>
          </p:cNvPr>
          <p:cNvSpPr txBox="1">
            <a:spLocks/>
          </p:cNvSpPr>
          <p:nvPr/>
        </p:nvSpPr>
        <p:spPr>
          <a:xfrm>
            <a:off x="-45361" y="50996"/>
            <a:ext cx="3602241" cy="329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プログラム①及び②</a:t>
            </a:r>
            <a:r>
              <a:rPr lang="en-US" altLang="ja-JP" sz="1400" dirty="0"/>
              <a:t>【</a:t>
            </a:r>
            <a:r>
              <a:rPr lang="ja-JP" altLang="en-US" sz="1400" dirty="0"/>
              <a:t>授業で活用する資料</a:t>
            </a:r>
            <a:r>
              <a:rPr lang="en-US" altLang="ja-JP" sz="1400" dirty="0"/>
              <a:t>】</a:t>
            </a:r>
            <a:endParaRPr lang="ja-JP" altLang="en-US" sz="1400" dirty="0"/>
          </a:p>
        </p:txBody>
      </p:sp>
    </p:spTree>
    <p:extLst>
      <p:ext uri="{BB962C8B-B14F-4D97-AF65-F5344CB8AC3E}">
        <p14:creationId xmlns:p14="http://schemas.microsoft.com/office/powerpoint/2010/main" val="7439730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標準デザイン">
  <a:themeElements>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8890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tab pos="1524000" algn="l"/>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8890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tab pos="1524000" algn="l"/>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標準デザイン">
  <a:themeElements>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標準デザイン">
  <a:themeElements>
    <a:clrScheme name="1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6_標準デザイン">
  <a:themeElements>
    <a:clrScheme name="1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0_標準デザイン">
  <a:themeElements>
    <a:clrScheme name="1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0_標準デザイン">
  <a:themeElements>
    <a:clrScheme name="1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8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5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③背景（野菜、野菜飲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pitchFamily="34" charset="0"/>
            <a:ea typeface="HGS創英角ｺﾞｼｯｸUB" pitchFamily="50"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pitchFamily="34" charset="0"/>
            <a:ea typeface="HGS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メイリオ×Segoe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HMTプレゼンテンプレート（白背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MTプレゼンテンプレート（白背景）">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HMTプレゼンテンプレート（白背景）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MTプレゼンテンプレート（白背景）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MTプレゼンテンプレート（白背景）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MTプレゼンテンプレート（白背景）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MTプレゼンテンプレート（白背景）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MTプレゼンテンプレート（白背景）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MTプレゼンテンプレート（白背景）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MTプレゼンテンプレート（白背景）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MTプレゼンテンプレート（白背景）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MTプレゼンテンプレート（白背景）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MTプレゼンテンプレート（白背景）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MTプレゼンテンプレート（白背景）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クラシエフォーマット">
  <a:themeElements>
    <a:clrScheme name="クラシエフォーマッ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クラシエフォーマット">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8890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tab pos="1524000" algn="l"/>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88900" marR="0" indent="0" algn="l" defTabSz="914400" rtl="0" eaLnBrk="1" fontAlgn="base" latinLnBrk="0" hangingPunct="1">
          <a:lnSpc>
            <a:spcPct val="100000"/>
          </a:lnSpc>
          <a:spcBef>
            <a:spcPct val="50000"/>
          </a:spcBef>
          <a:spcAft>
            <a:spcPct val="0"/>
          </a:spcAft>
          <a:buClr>
            <a:schemeClr val="accent2"/>
          </a:buClr>
          <a:buSzTx/>
          <a:buFont typeface="Wingdings" pitchFamily="2" charset="2"/>
          <a:buNone/>
          <a:tabLst>
            <a:tab pos="1524000" algn="l"/>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クラシエフォーマッ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クラシエフォーマッ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クラシエフォーマッ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クラシエフォーマッ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クラシエフォーマッ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クラシエフォーマッ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クラシエフォーマッ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クラシエフォーマッ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クラシエフォーマッ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クラシエフォーマッ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クラシエフォーマッ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クラシエフォーマッ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4_標準デザイン">
  <a:themeElements>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9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5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2232</TotalTime>
  <Words>444</Words>
  <Application>Microsoft Office PowerPoint</Application>
  <PresentationFormat>画面に合わせる (4:3)</PresentationFormat>
  <Paragraphs>47</Paragraphs>
  <Slides>1</Slides>
  <Notes>1</Notes>
  <HiddenSlides>0</HiddenSlides>
  <MMClips>0</MMClips>
  <ScaleCrop>false</ScaleCrop>
  <HeadingPairs>
    <vt:vector size="8" baseType="variant">
      <vt:variant>
        <vt:lpstr>使用されているフォント</vt:lpstr>
      </vt:variant>
      <vt:variant>
        <vt:i4>15</vt:i4>
      </vt:variant>
      <vt:variant>
        <vt:lpstr>テーマ</vt:lpstr>
      </vt:variant>
      <vt:variant>
        <vt:i4>17</vt:i4>
      </vt:variant>
      <vt:variant>
        <vt:lpstr>埋め込まれた OLE サーバー</vt:lpstr>
      </vt:variant>
      <vt:variant>
        <vt:i4>1</vt:i4>
      </vt:variant>
      <vt:variant>
        <vt:lpstr>スライド タイトル</vt:lpstr>
      </vt:variant>
      <vt:variant>
        <vt:i4>1</vt:i4>
      </vt:variant>
    </vt:vector>
  </HeadingPairs>
  <TitlesOfParts>
    <vt:vector size="34" baseType="lpstr">
      <vt:lpstr>Eurostile</vt:lpstr>
      <vt:lpstr>HGP創英角ｺﾞｼｯｸUB</vt:lpstr>
      <vt:lpstr>HGS創英角ｺﾞｼｯｸUB</vt:lpstr>
      <vt:lpstr>Meiryo UI</vt:lpstr>
      <vt:lpstr>ＭＳ Ｐゴシック</vt:lpstr>
      <vt:lpstr>Neuropol</vt:lpstr>
      <vt:lpstr>メイリオ</vt:lpstr>
      <vt:lpstr>Arial</vt:lpstr>
      <vt:lpstr>Calibri</vt:lpstr>
      <vt:lpstr>Calibri Light</vt:lpstr>
      <vt:lpstr>Segoe UI</vt:lpstr>
      <vt:lpstr>Times New Roman</vt:lpstr>
      <vt:lpstr>Trebuchet MS</vt:lpstr>
      <vt:lpstr>Wingdings</vt:lpstr>
      <vt:lpstr>Wingdings 2</vt:lpstr>
      <vt:lpstr>Office テーマ</vt:lpstr>
      <vt:lpstr>1_③背景（野菜、野菜飲料）</vt:lpstr>
      <vt:lpstr>4_HDOfficeLightV0</vt:lpstr>
      <vt:lpstr>2_HDOfficeLightV0</vt:lpstr>
      <vt:lpstr>2_標準デザイン</vt:lpstr>
      <vt:lpstr>1_HMTプレゼンテンプレート（白背景）</vt:lpstr>
      <vt:lpstr>クラシエフォーマット</vt:lpstr>
      <vt:lpstr>34_標準デザイン</vt:lpstr>
      <vt:lpstr>19_標準デザイン</vt:lpstr>
      <vt:lpstr>12_標準デザイン</vt:lpstr>
      <vt:lpstr>1_デザインの設定</vt:lpstr>
      <vt:lpstr>13_標準デザイン</vt:lpstr>
      <vt:lpstr>16_標準デザイン</vt:lpstr>
      <vt:lpstr>86_標準デザイン</vt:lpstr>
      <vt:lpstr>90_標準デザイン</vt:lpstr>
      <vt:lpstr>30_標準デザイン</vt:lpstr>
      <vt:lpstr>88_標準デザイン</vt:lpstr>
      <vt:lpstr>Photo Editor Photo</vt:lpstr>
      <vt:lpstr>人の健康の一生（健康物語）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人の健康の一生（健康物語）</dc:title>
  <dc:creator>spot301</dc:creator>
  <cp:lastModifiedBy>山口　星</cp:lastModifiedBy>
  <cp:revision>21</cp:revision>
  <cp:lastPrinted>2026-02-13T02:27:57Z</cp:lastPrinted>
  <dcterms:modified xsi:type="dcterms:W3CDTF">2026-02-13T02:29:23Z</dcterms:modified>
</cp:coreProperties>
</file>