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2" r:id="rId2"/>
  </p:sldIdLst>
  <p:sldSz cx="6858000" cy="9906000" type="A4"/>
  <p:notesSz cx="6735763" cy="9866313"/>
  <p:defaultTextStyle>
    <a:defPPr>
      <a:defRPr lang="ja-JP"/>
    </a:defPPr>
    <a:lvl1pPr marL="0" algn="l" defTabSz="91396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6980" algn="l" defTabSz="91396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3961" algn="l" defTabSz="91396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0940" algn="l" defTabSz="91396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7921" algn="l" defTabSz="91396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4899" algn="l" defTabSz="91396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1882" algn="l" defTabSz="91396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8861" algn="l" defTabSz="91396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5840" algn="l" defTabSz="91396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2504"/>
    <a:srgbClr val="C41A08"/>
    <a:srgbClr val="FF9900"/>
    <a:srgbClr val="4D4D4D"/>
    <a:srgbClr val="333333"/>
    <a:srgbClr val="DDDDDD"/>
    <a:srgbClr val="CC3100"/>
    <a:srgbClr val="86B1E0"/>
    <a:srgbClr val="F8750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0" autoAdjust="0"/>
    <p:restoredTop sz="86395"/>
  </p:normalViewPr>
  <p:slideViewPr>
    <p:cSldViewPr snapToGrid="0">
      <p:cViewPr varScale="1">
        <p:scale>
          <a:sx n="50" d="100"/>
          <a:sy n="50" d="100"/>
        </p:scale>
        <p:origin x="2184" y="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0" cy="495029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2"/>
            <a:ext cx="2918830" cy="495029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2021/12/20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31900"/>
            <a:ext cx="23066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8" tIns="45384" rIns="90768" bIns="453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68" tIns="45384" rIns="90768" bIns="453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96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6980" algn="l" defTabSz="91396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3961" algn="l" defTabSz="91396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940" algn="l" defTabSz="91396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921" algn="l" defTabSz="91396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4899" algn="l" defTabSz="91396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1882" algn="l" defTabSz="91396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8861" algn="l" defTabSz="91396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5840" algn="l" defTabSz="91396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63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1" indent="-171441" algn="l" defTabSz="68576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3" indent="-171441" algn="l" defTabSz="6857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4" indent="-171441" algn="l" defTabSz="6857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86" indent="-171441" algn="l" defTabSz="6857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68" indent="-171441" algn="l" defTabSz="6857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49" indent="-171441" algn="l" defTabSz="6857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3" indent="-171441" algn="l" defTabSz="6857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14" indent="-171441" algn="l" defTabSz="6857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96" indent="-171441" algn="l" defTabSz="68576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3" algn="l" defTabSz="68576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6" algn="l" defTabSz="68576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28" algn="l" defTabSz="68576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0" algn="l" defTabSz="68576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1" algn="l" defTabSz="68576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2" algn="l" defTabSz="68576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4" algn="l" defTabSz="68576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703647"/>
              </p:ext>
            </p:extLst>
          </p:nvPr>
        </p:nvGraphicFramePr>
        <p:xfrm>
          <a:off x="150206" y="3114701"/>
          <a:ext cx="6557304" cy="5448800"/>
        </p:xfrm>
        <a:graphic>
          <a:graphicData uri="http://schemas.openxmlformats.org/drawingml/2006/table">
            <a:tbl>
              <a:tblPr firstCol="1" bandRow="1">
                <a:tableStyleId>{E8034E78-7F5D-4C2E-B375-FC64B27BC917}</a:tableStyleId>
              </a:tblPr>
              <a:tblGrid>
                <a:gridCol w="1192067">
                  <a:extLst>
                    <a:ext uri="{9D8B030D-6E8A-4147-A177-3AD203B41FA5}">
                      <a16:colId xmlns:a16="http://schemas.microsoft.com/office/drawing/2014/main" val="4226204312"/>
                    </a:ext>
                  </a:extLst>
                </a:gridCol>
                <a:gridCol w="535123">
                  <a:extLst>
                    <a:ext uri="{9D8B030D-6E8A-4147-A177-3AD203B41FA5}">
                      <a16:colId xmlns:a16="http://schemas.microsoft.com/office/drawing/2014/main" val="3653205508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80126001"/>
                    </a:ext>
                  </a:extLst>
                </a:gridCol>
                <a:gridCol w="3420414">
                  <a:extLst>
                    <a:ext uri="{9D8B030D-6E8A-4147-A177-3AD203B41FA5}">
                      <a16:colId xmlns:a16="http://schemas.microsoft.com/office/drawing/2014/main" val="2787959909"/>
                    </a:ext>
                  </a:extLst>
                </a:gridCol>
              </a:tblGrid>
              <a:tr h="4024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会社・団体等名</a:t>
                      </a:r>
                    </a:p>
                  </a:txBody>
                  <a:tcPr marL="36000" marR="36000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rgbClr val="FF0000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422009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所在地</a:t>
                      </a: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〒</a:t>
                      </a:r>
                      <a:endParaRPr kumimoji="1" lang="en-US" altLang="ja-JP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endParaRPr kumimoji="1" lang="ja-JP" altLang="en-U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80649" marR="80649" marT="40325" marB="40325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9482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電話番号</a:t>
                      </a: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06862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メールアドレス</a:t>
                      </a:r>
                    </a:p>
                  </a:txBody>
                  <a:tcPr marL="36000" marR="36000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91547"/>
                  </a:ext>
                </a:extLst>
              </a:tr>
              <a:tr h="47140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参加方法</a:t>
                      </a:r>
                      <a:endParaRPr kumimoji="1" lang="en-US" altLang="ja-JP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（いずれかに○）</a:t>
                      </a:r>
                    </a:p>
                  </a:txBody>
                  <a:tcPr marL="0" marR="0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会場参加</a:t>
                      </a:r>
                      <a:endParaRPr kumimoji="1" lang="en-US" altLang="ja-JP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en-US" altLang="ja-JP" sz="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(</a:t>
                      </a:r>
                      <a:r>
                        <a:rPr kumimoji="1" lang="ja-JP" altLang="en-US" sz="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ホテルニューキャッスル</a:t>
                      </a:r>
                      <a:r>
                        <a:rPr kumimoji="1" lang="en-US" altLang="ja-JP" sz="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)</a:t>
                      </a:r>
                      <a:endParaRPr kumimoji="1" lang="ja-JP" altLang="en-US" sz="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80649" marR="80649" marT="40325" marB="403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【</a:t>
                      </a:r>
                      <a:r>
                        <a:rPr kumimoji="1" lang="ja-JP" altLang="en-U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メールアドレス</a:t>
                      </a:r>
                      <a:r>
                        <a:rPr kumimoji="1" lang="en-US" altLang="ja-JP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】</a:t>
                      </a:r>
                    </a:p>
                    <a:p>
                      <a:pPr algn="l"/>
                      <a:endParaRPr kumimoji="1" lang="en-US" altLang="ja-JP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/>
                      <a:endParaRPr kumimoji="1" lang="en-US" altLang="ja-JP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/>
                      <a:endParaRPr kumimoji="1" lang="en-US" altLang="ja-JP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just"/>
                      <a:r>
                        <a:rPr kumimoji="1" lang="en-US" altLang="ja-JP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※</a:t>
                      </a:r>
                      <a:r>
                        <a:rPr kumimoji="1" lang="ja-JP" altLang="en-U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オンライン参加の場合に、</a:t>
                      </a:r>
                      <a:r>
                        <a:rPr kumimoji="1" lang="en-US" altLang="ja-JP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Zoom</a:t>
                      </a:r>
                      <a:r>
                        <a:rPr kumimoji="1" lang="ja-JP" altLang="en-U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の</a:t>
                      </a:r>
                      <a:r>
                        <a:rPr kumimoji="1" lang="en-US" altLang="ja-JP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URL</a:t>
                      </a:r>
                      <a:r>
                        <a:rPr kumimoji="1" lang="ja-JP" altLang="en-U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を受け取るメール </a:t>
                      </a:r>
                      <a:endParaRPr kumimoji="1" lang="en-US" altLang="ja-JP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just"/>
                      <a:r>
                        <a:rPr kumimoji="1" lang="en-US" altLang="ja-JP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 </a:t>
                      </a:r>
                      <a:r>
                        <a:rPr kumimoji="1" lang="ja-JP" altLang="en-U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アドレスをご記入ください。</a:t>
                      </a: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388612"/>
                  </a:ext>
                </a:extLst>
              </a:tr>
              <a:tr h="569933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オンライン参加</a:t>
                      </a:r>
                      <a:endParaRPr kumimoji="1" lang="en-US" altLang="ja-JP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0" marR="0" lvl="0" indent="0" algn="ctr" defTabSz="6857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(Zoom)</a:t>
                      </a:r>
                      <a:endParaRPr kumimoji="1" lang="ja-JP" altLang="en-US" sz="9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80649" marR="80649" marT="40325" marB="4032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80649" marR="80649" marT="40325" marB="4032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165371"/>
                  </a:ext>
                </a:extLst>
              </a:tr>
              <a:tr h="386689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参加者</a:t>
                      </a:r>
                      <a:endParaRPr kumimoji="1" lang="en-US" altLang="ja-JP" sz="12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職名　　　　　　　　　   　　氏名</a:t>
                      </a: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748534"/>
                  </a:ext>
                </a:extLst>
              </a:tr>
              <a:tr h="3714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6857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職名　　　　　　　　　   　　氏名</a:t>
                      </a: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8269"/>
                  </a:ext>
                </a:extLst>
              </a:tr>
              <a:tr h="37147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職名　　　　　　　　　　 　　氏名</a:t>
                      </a: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238025"/>
                  </a:ext>
                </a:extLst>
              </a:tr>
              <a:tr h="64174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ご質問等</a:t>
                      </a: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kumimoji="1" lang="ja-JP" altLang="en-U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「特定地域づくり事業協同組合制度」について事前にご質問等がある場合は、下記にチェックの上、内容を簡潔にご記入ください。</a:t>
                      </a:r>
                      <a:endParaRPr kumimoji="1" lang="en-US" altLang="ja-JP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just"/>
                      <a:r>
                        <a:rPr kumimoji="1" lang="ja-JP" altLang="en-U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　</a:t>
                      </a:r>
                      <a:r>
                        <a:rPr kumimoji="1" lang="en-US" altLang="ja-JP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※</a:t>
                      </a:r>
                      <a:r>
                        <a:rPr kumimoji="1" lang="ja-JP" altLang="en-U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お時間の都合上すべてにお答えできない可能性もございますので、あらかじめご了承</a:t>
                      </a:r>
                      <a:endParaRPr kumimoji="1" lang="en-US" altLang="ja-JP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just"/>
                      <a:r>
                        <a:rPr kumimoji="1" lang="en-US" altLang="ja-JP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   </a:t>
                      </a:r>
                      <a:r>
                        <a:rPr kumimoji="1" lang="ja-JP" altLang="en-U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ください。</a:t>
                      </a:r>
                      <a:endParaRPr kumimoji="1" lang="en-US" altLang="ja-JP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679525"/>
                  </a:ext>
                </a:extLst>
              </a:tr>
              <a:tr h="3534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□総務省地域振興室　　□取組紹介者　　□県地域活力振興課</a:t>
                      </a:r>
                      <a:endParaRPr kumimoji="1" lang="en-US" altLang="ja-JP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endParaRPr kumimoji="1" lang="en-US" altLang="ja-JP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marL="80649" marR="80649" marT="40325" marB="40325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953751"/>
                  </a:ext>
                </a:extLst>
              </a:tr>
            </a:tbl>
          </a:graphicData>
        </a:graphic>
      </p:graphicFrame>
      <p:sp>
        <p:nvSpPr>
          <p:cNvPr id="32" name="テキスト ボックス 31"/>
          <p:cNvSpPr txBox="1"/>
          <p:nvPr/>
        </p:nvSpPr>
        <p:spPr>
          <a:xfrm>
            <a:off x="522675" y="8647368"/>
            <a:ext cx="1632063" cy="309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1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1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お問い合わせ</a:t>
            </a:r>
            <a:r>
              <a:rPr lang="en-US" altLang="ja-JP" sz="141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11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22559" y="8921052"/>
            <a:ext cx="5796537" cy="309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1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青森県商工労働部労政・能力開発課　労働環境グループ　（山本）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1635" y="9177644"/>
            <a:ext cx="6148862" cy="526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1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 E L    017-734-9396    </a:t>
            </a:r>
            <a:r>
              <a:rPr lang="ja-JP" altLang="en-US" sz="141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  </a:t>
            </a:r>
            <a:r>
              <a:rPr lang="en-US" altLang="ja-JP" sz="141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 A X     017-734-8117 </a:t>
            </a:r>
          </a:p>
          <a:p>
            <a:pPr algn="just"/>
            <a:r>
              <a:rPr lang="ja-JP" altLang="en-US" sz="141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    </a:t>
            </a:r>
            <a:r>
              <a:rPr lang="en-US" altLang="ja-JP" sz="141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roseinoryoku@pref.aomori.lg.jp</a:t>
            </a:r>
            <a:endParaRPr lang="ja-JP" altLang="en-US" sz="1411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82671" y="8695523"/>
            <a:ext cx="5371732" cy="255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8" dirty="0">
                <a:ln w="0"/>
                <a:solidFill>
                  <a:schemeClr val="bg1"/>
                </a:solidFill>
              </a:rPr>
              <a:t>令和３年度青森県労働法・労務管理セミナー「同一労働同一賃金対策基礎セミナー」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4739" y="1727975"/>
            <a:ext cx="6154500" cy="661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just">
              <a:lnSpc>
                <a:spcPts val="1499"/>
              </a:lnSpc>
            </a:pP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お申し込み先</a:t>
            </a: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algn="just">
              <a:lnSpc>
                <a:spcPts val="1499"/>
              </a:lnSpc>
            </a:pP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</a:t>
            </a: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FAX</a:t>
            </a: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：０１７２－３２－２４５１　　</a:t>
            </a: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E-mail</a:t>
            </a: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</a:t>
            </a: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ch-renkei@pref.aomori.lg.jp</a:t>
            </a:r>
          </a:p>
          <a:p>
            <a:pPr algn="just">
              <a:lnSpc>
                <a:spcPts val="1499"/>
              </a:lnSpc>
            </a:pPr>
            <a:r>
              <a:rPr lang="en-US" altLang="ja-JP" sz="1200" b="1" dirty="0">
                <a:solidFill>
                  <a:schemeClr val="bg2">
                    <a:lumMod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    </a:t>
            </a:r>
            <a:r>
              <a:rPr lang="ja-JP" altLang="en-US" sz="1200" b="1" dirty="0">
                <a:solidFill>
                  <a:schemeClr val="bg2">
                    <a:lumMod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青森県中南地域県民局 地域連携部 地域支援チーム　行</a:t>
            </a:r>
            <a:endParaRPr lang="en-US" altLang="ja-JP" sz="1200" b="1" dirty="0">
              <a:solidFill>
                <a:schemeClr val="bg2">
                  <a:lumMod val="2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0304CBF-43DC-435C-A2A2-B7EDDAF325B6}"/>
              </a:ext>
            </a:extLst>
          </p:cNvPr>
          <p:cNvGrpSpPr/>
          <p:nvPr/>
        </p:nvGrpSpPr>
        <p:grpSpPr>
          <a:xfrm>
            <a:off x="0" y="189793"/>
            <a:ext cx="7042282" cy="1056903"/>
            <a:chOff x="-142" y="-1776"/>
            <a:chExt cx="7042282" cy="1056903"/>
          </a:xfrm>
        </p:grpSpPr>
        <p:sp>
          <p:nvSpPr>
            <p:cNvPr id="15" name="正方形/長方形 14"/>
            <p:cNvSpPr/>
            <p:nvPr/>
          </p:nvSpPr>
          <p:spPr>
            <a:xfrm>
              <a:off x="-142" y="-1776"/>
              <a:ext cx="6858000" cy="105690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88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84140" y="58365"/>
              <a:ext cx="64894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b="1" dirty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特定地域づくり事業協同組合制度セミナー　参加申込書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A1BFEEE-2816-4D9E-A632-6A1691F2C1E7}"/>
                </a:ext>
              </a:extLst>
            </p:cNvPr>
            <p:cNvSpPr txBox="1"/>
            <p:nvPr/>
          </p:nvSpPr>
          <p:spPr>
            <a:xfrm>
              <a:off x="2943590" y="409667"/>
              <a:ext cx="4098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u="sng" dirty="0">
                  <a:solidFill>
                    <a:srgbClr val="FFFF00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お申し込み締切　令和４年１月１４日（金）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B71B81EB-8C65-4317-880B-7AD905026799}"/>
                </a:ext>
              </a:extLst>
            </p:cNvPr>
            <p:cNvSpPr txBox="1"/>
            <p:nvPr/>
          </p:nvSpPr>
          <p:spPr>
            <a:xfrm>
              <a:off x="184140" y="738335"/>
              <a:ext cx="64894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必要事項をご記入の上、</a:t>
              </a:r>
              <a:r>
                <a:rPr lang="en-US" altLang="ja-JP" sz="1400" b="1" dirty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FAX</a:t>
              </a:r>
              <a:r>
                <a:rPr lang="ja-JP" altLang="en-US" sz="1400" b="1" dirty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またはメールでお申し込みください。</a:t>
              </a:r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392B937-EECB-4AE5-BD0F-E41DC85AFB10}"/>
              </a:ext>
            </a:extLst>
          </p:cNvPr>
          <p:cNvSpPr txBox="1"/>
          <p:nvPr/>
        </p:nvSpPr>
        <p:spPr>
          <a:xfrm>
            <a:off x="230349" y="2396582"/>
            <a:ext cx="6857999" cy="665503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just">
              <a:lnSpc>
                <a:spcPts val="1499"/>
              </a:lnSpc>
            </a:pPr>
            <a:r>
              <a:rPr lang="en-US" altLang="ja-JP" sz="1200" b="1" dirty="0">
                <a:solidFill>
                  <a:schemeClr val="accent1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◆ 総務省及び取組紹介者はオンライン登壇です。</a:t>
            </a:r>
            <a:endParaRPr lang="en-US" altLang="ja-JP" sz="1200" b="1" dirty="0">
              <a:solidFill>
                <a:schemeClr val="accent1">
                  <a:lumMod val="50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just">
              <a:lnSpc>
                <a:spcPts val="1499"/>
              </a:lnSpc>
            </a:pPr>
            <a:r>
              <a:rPr lang="en-US" altLang="ja-JP" sz="1200" b="1" dirty="0">
                <a:solidFill>
                  <a:schemeClr val="accent1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◆ ご所属等での</a:t>
            </a:r>
            <a:r>
              <a:rPr lang="en-US" altLang="ja-JP" sz="1200" b="1" dirty="0">
                <a:solidFill>
                  <a:schemeClr val="accent1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Zoom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使用が難しい方は、会場のスクリーンで視聴できますので「会場参加」</a:t>
            </a:r>
            <a:endParaRPr lang="en-US" altLang="ja-JP" sz="1200" b="1" dirty="0">
              <a:solidFill>
                <a:schemeClr val="accent1">
                  <a:lumMod val="50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just">
              <a:lnSpc>
                <a:spcPts val="1499"/>
              </a:lnSpc>
            </a:pPr>
            <a:r>
              <a:rPr lang="en-US" altLang="ja-JP" sz="1200" b="1" dirty="0">
                <a:solidFill>
                  <a:schemeClr val="accent1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  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をお選びください。</a:t>
            </a:r>
            <a:endParaRPr lang="en-US" altLang="ja-JP" sz="1200" b="1" dirty="0">
              <a:solidFill>
                <a:schemeClr val="accent1">
                  <a:lumMod val="50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0DC4E33-346F-4A1F-AF26-F49C20B168CD}"/>
              </a:ext>
            </a:extLst>
          </p:cNvPr>
          <p:cNvSpPr/>
          <p:nvPr/>
        </p:nvSpPr>
        <p:spPr>
          <a:xfrm>
            <a:off x="150205" y="8695208"/>
            <a:ext cx="6557303" cy="1051505"/>
          </a:xfrm>
          <a:prstGeom prst="roundRect">
            <a:avLst>
              <a:gd name="adj" fmla="val 0"/>
            </a:avLst>
          </a:prstGeom>
          <a:solidFill>
            <a:srgbClr val="DDDDD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～新型コロナウイルス感染症への対策～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just"/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　・ご来場される場合は、マスクの着用、会場設置の消毒液等による手指消毒、入場前の</a:t>
            </a:r>
            <a:endParaRPr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just"/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 検温等にご協力をお願いします。</a:t>
            </a:r>
            <a:endParaRPr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just"/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　・発熱等、体調がすぐれない場合は</a:t>
            </a: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</a:t>
            </a:r>
            <a:r>
              <a:rPr kumimoji="1"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来場をお控えくださいますようお願いします。</a:t>
            </a:r>
            <a:endParaRPr kumimoji="1" lang="en-US" altLang="ja-JP" sz="12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just"/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　・新型コロナウイルス感染症の状況等により、実施方法等が変更となる場合があります。</a:t>
            </a:r>
            <a:endParaRPr kumimoji="1" lang="ja-JP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A1DDAE8-0711-455B-A3F6-2CE43B36641B}"/>
              </a:ext>
            </a:extLst>
          </p:cNvPr>
          <p:cNvSpPr txBox="1"/>
          <p:nvPr/>
        </p:nvSpPr>
        <p:spPr>
          <a:xfrm>
            <a:off x="4935277" y="2887714"/>
            <a:ext cx="19227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kumimoji="1" lang="ja-JP" altLang="en-US" sz="10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印は必須記入事項です。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C301939-DD89-4CC8-92E1-7B0E40D54DD0}"/>
              </a:ext>
            </a:extLst>
          </p:cNvPr>
          <p:cNvSpPr txBox="1"/>
          <p:nvPr/>
        </p:nvSpPr>
        <p:spPr>
          <a:xfrm>
            <a:off x="1048637" y="3325148"/>
            <a:ext cx="560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endParaRPr kumimoji="1" lang="ja-JP" altLang="en-US" sz="1000" b="1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57DD9ED-E756-43EC-9BDC-46B06F7BF6E4}"/>
              </a:ext>
            </a:extLst>
          </p:cNvPr>
          <p:cNvSpPr txBox="1"/>
          <p:nvPr/>
        </p:nvSpPr>
        <p:spPr>
          <a:xfrm>
            <a:off x="1058382" y="3835995"/>
            <a:ext cx="560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endParaRPr kumimoji="1" lang="ja-JP" altLang="en-US" sz="1000" b="1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22797A7-1658-4A00-AD6E-A8A404B3F576}"/>
              </a:ext>
            </a:extLst>
          </p:cNvPr>
          <p:cNvSpPr txBox="1"/>
          <p:nvPr/>
        </p:nvSpPr>
        <p:spPr>
          <a:xfrm>
            <a:off x="1058382" y="4184689"/>
            <a:ext cx="560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endParaRPr kumimoji="1" lang="ja-JP" altLang="en-US" sz="1000" b="1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E3F81FE-C5E0-48D5-B61B-4AEFF333C737}"/>
              </a:ext>
            </a:extLst>
          </p:cNvPr>
          <p:cNvSpPr txBox="1"/>
          <p:nvPr/>
        </p:nvSpPr>
        <p:spPr>
          <a:xfrm>
            <a:off x="1058162" y="4595954"/>
            <a:ext cx="560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endParaRPr kumimoji="1" lang="ja-JP" altLang="en-US" sz="1000" b="1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8487EA0-ABE4-4A00-A400-838B867E032A}"/>
              </a:ext>
            </a:extLst>
          </p:cNvPr>
          <p:cNvSpPr txBox="1"/>
          <p:nvPr/>
        </p:nvSpPr>
        <p:spPr>
          <a:xfrm>
            <a:off x="1067687" y="5448978"/>
            <a:ext cx="5606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endParaRPr kumimoji="1" lang="ja-JP" altLang="en-US" sz="1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A22DD1A-8836-4FFE-B6F2-5D70DD5FA3B4}"/>
              </a:ext>
            </a:extLst>
          </p:cNvPr>
          <p:cNvSpPr txBox="1"/>
          <p:nvPr/>
        </p:nvSpPr>
        <p:spPr>
          <a:xfrm>
            <a:off x="830147" y="6425112"/>
            <a:ext cx="6871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kumimoji="1" lang="ja-JP" altLang="en-US" sz="1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氏名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549ECF3-BAB1-4A91-8DBD-6E32C41E7A5A}"/>
              </a:ext>
            </a:extLst>
          </p:cNvPr>
          <p:cNvSpPr txBox="1"/>
          <p:nvPr/>
        </p:nvSpPr>
        <p:spPr>
          <a:xfrm>
            <a:off x="67611" y="1298301"/>
            <a:ext cx="68409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　　　　　　　　　　　　　　　　　　　　　参加申込書は青森県</a:t>
            </a:r>
            <a:r>
              <a:rPr lang="en-US" altLang="ja-JP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HP</a:t>
            </a:r>
            <a:r>
              <a:rPr lang="ja-JP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からダウンロードできます→</a:t>
            </a:r>
            <a:endParaRPr lang="en-US" altLang="ja-JP" sz="105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r>
              <a:rPr lang="ja-JP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　 </a:t>
            </a:r>
            <a:r>
              <a:rPr lang="en-US" altLang="ja-JP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URL</a:t>
            </a:r>
            <a:r>
              <a:rPr lang="ja-JP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：</a:t>
            </a:r>
            <a:r>
              <a:rPr lang="en-US" altLang="ja-JP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https://www.pref.aomori.lg.jp/soshiki/kenmin/ch-renkei/ch-tokutei-chiikizukuri_seminar.html</a:t>
            </a:r>
            <a:r>
              <a:rPr lang="ja-JP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　</a:t>
            </a:r>
            <a:endParaRPr lang="en-US" altLang="ja-JP" sz="105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DF9DBBB-AB62-4551-8AE1-E087FA0F9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771" y="1056261"/>
            <a:ext cx="670618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2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489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UD デジタル 教科書体 N-B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2018-01-31T11:11:01Z</dcterms:created>
  <dcterms:modified xsi:type="dcterms:W3CDTF">2021-12-20T07:09:08Z</dcterms:modified>
</cp:coreProperties>
</file>