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6" r:id="rId4"/>
    <p:sldId id="258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9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D0A285-F2BB-4D2C-D9B2-87D293B724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7D2A1EA-5F02-F6BE-DE16-1D5E09A772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970A984-FBAE-AC52-25C3-AC4C4597E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8CAA2-D520-4226-9446-DCCAA366E365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43C3E6D-6B7D-BBE1-9F63-C76F3665F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BC98541-460C-6211-FB46-366D3AEB8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5D5A2-9E9E-4C91-B94B-BAD3258405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9579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F4A45B2-466F-13BC-62A2-C76856188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8E1A86B-54B0-7F8D-E1F5-DF12ACD1AD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2D43C52-6844-215E-4717-148A7EB15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8CAA2-D520-4226-9446-DCCAA366E365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4129C87-58BA-DEDF-B3E3-3A0BDCE8B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A00FF80-D2B9-4881-13D4-72729D3B1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5D5A2-9E9E-4C91-B94B-BAD3258405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1181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E35A52B-F878-9CAC-38CB-F73934F8EF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695583F-96EA-4A39-10D1-DBFEE84790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2CDC0C8-323F-2D3C-A563-B71D060AA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8CAA2-D520-4226-9446-DCCAA366E365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0FE3B27-5CEA-DB90-9B22-0E1399B41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7FE728A-D44B-2F53-7DCC-7E570E29A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5D5A2-9E9E-4C91-B94B-BAD3258405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7997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EDACD74-11A4-A1B5-7465-AC9C3F2F1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C9D6892-F148-B550-EED9-B1E4A81485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C7243F4-61BC-CF62-740F-7065C4B54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8CAA2-D520-4226-9446-DCCAA366E365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1ADA172-6539-7D2C-E7D7-E5CA90798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242D66A-A827-557A-A8FD-2EDC265DE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5D5A2-9E9E-4C91-B94B-BAD3258405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7162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140D43-C91F-8E7B-B65A-D9F7C91A5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980D3A5-CE88-8C4D-86B2-F435593703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79CCC60-D6BB-72C1-F192-167D0B47E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8CAA2-D520-4226-9446-DCCAA366E365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F5F86CE-6052-A202-D5AA-29E2C7808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0776646-4897-8621-CDBA-AF4B4CDCE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5D5A2-9E9E-4C91-B94B-BAD3258405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5933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E42012-872A-2A53-A460-259C79A4C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CD87065-1A47-8020-8640-78189A85CB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0B2F87B-B5A4-1581-0B95-5869A73371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A5B4957-12CB-AE25-38B3-AD688ECC2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8CAA2-D520-4226-9446-DCCAA366E365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FB6A34F-9C79-049A-30B1-F7AC0D65F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DED27F0-B767-AB92-1826-05587CAB2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5D5A2-9E9E-4C91-B94B-BAD3258405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5430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37C932A-7A40-E3B0-DD3C-3C33A0BA1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96BCB96-25B4-0A6E-6E2F-407047D46D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F9353F6-CFB9-E27F-CB6A-28D5AA7C82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2B805C5-E6AA-D991-05EE-86EE1B7E8B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EE80B43-F15C-1852-F78B-38DF1425A0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409AE86-EF55-51A6-61F7-34974040E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8CAA2-D520-4226-9446-DCCAA366E365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9F9D16C-5269-7035-44F5-90BD8E4EF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C116ACA-03C3-0174-513A-EACF72814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5D5A2-9E9E-4C91-B94B-BAD3258405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8698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7E22DE-4C0C-C857-67E1-212E4BF3B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B079365-7478-EF7A-F92C-12FA90D3E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8CAA2-D520-4226-9446-DCCAA366E365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CFB4F8C-3E9E-D61E-8E9F-4E4D6D55E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28D7DBD-2737-5D5A-3A5A-5198FEBCA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5D5A2-9E9E-4C91-B94B-BAD3258405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0931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814CD66-059E-7C37-2918-ED140C0A4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8CAA2-D520-4226-9446-DCCAA366E365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04F952C-8648-27F8-57F2-D750608F6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33DC0BD-DAA9-06AF-2AB0-2701E841F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5D5A2-9E9E-4C91-B94B-BAD3258405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1960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6A795BC-9500-CC19-5338-B9A51C4AA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21E9461-2909-4168-C1CE-97BB9D082E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25EFA4F-4EEF-B78A-2911-633DA1CB8D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C1CB724-B93E-BC5A-B571-8EE36F4EB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8CAA2-D520-4226-9446-DCCAA366E365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5A6C130-0518-7755-AA2C-AE70C6DF6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A16B071-53B4-4053-F811-518DD06AC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5D5A2-9E9E-4C91-B94B-BAD3258405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0816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B27665-CB78-C451-3B75-ECDCC08D9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842EC6A-3220-EC0F-111F-3DE0B2B080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AC64D57-4AEF-6F91-BBE9-C90C937046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8125AD6-4C2B-7F40-0630-7FABBBCF0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8CAA2-D520-4226-9446-DCCAA366E365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6B95A81-BBAF-910A-9928-D33F50898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3FCEC06-54F7-874B-4CCE-96339DDB0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5D5A2-9E9E-4C91-B94B-BAD3258405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2442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5151FB6-D575-1A3E-2167-B1490E732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E13E8DA-FC84-DF5D-9812-4F37C7804A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0CDB3B2-93E7-B043-AA50-9D0C376FC3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88CAA2-D520-4226-9446-DCCAA366E365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F4BEDA3-1DD2-9DB3-4733-773DC990CF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A50C71-47DD-14EA-3BEC-A4812F0BBA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15D5A2-9E9E-4C91-B94B-BAD3258405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990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07ADC39-5B04-772D-DFD6-AF01F7746011}"/>
              </a:ext>
            </a:extLst>
          </p:cNvPr>
          <p:cNvSpPr txBox="1"/>
          <p:nvPr/>
        </p:nvSpPr>
        <p:spPr>
          <a:xfrm>
            <a:off x="750733" y="4504427"/>
            <a:ext cx="10690534" cy="707886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4000" b="1" dirty="0"/>
              <a:t>協力店名　　　　</a:t>
            </a:r>
            <a:endParaRPr kumimoji="1" lang="ja-JP" altLang="en-US" sz="4000" b="1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E1FB333-DA31-1B1A-BEF1-CB7C728865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962" y="1392241"/>
            <a:ext cx="6438075" cy="1609519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52487FB-8D3E-62AA-DD01-57531E50C72C}"/>
              </a:ext>
            </a:extLst>
          </p:cNvPr>
          <p:cNvSpPr txBox="1"/>
          <p:nvPr/>
        </p:nvSpPr>
        <p:spPr>
          <a:xfrm>
            <a:off x="9617799" y="395238"/>
            <a:ext cx="2340467" cy="646331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3600" b="1" dirty="0"/>
              <a:t>No.</a:t>
            </a:r>
            <a:endParaRPr kumimoji="1" lang="ja-JP" altLang="en-US" sz="4400" b="1" dirty="0"/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6B56956E-0D1A-2838-0BB2-78EA94011E95}"/>
              </a:ext>
            </a:extLst>
          </p:cNvPr>
          <p:cNvCxnSpPr/>
          <p:nvPr/>
        </p:nvCxnSpPr>
        <p:spPr>
          <a:xfrm>
            <a:off x="718983" y="5235768"/>
            <a:ext cx="10449234" cy="0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528C279-7FDD-3E36-A2C7-3FF578DBFCDB}"/>
              </a:ext>
            </a:extLst>
          </p:cNvPr>
          <p:cNvSpPr txBox="1"/>
          <p:nvPr/>
        </p:nvSpPr>
        <p:spPr>
          <a:xfrm>
            <a:off x="593517" y="364026"/>
            <a:ext cx="2236510" cy="707886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ja-JP" altLang="en-US" sz="4000" b="1" dirty="0"/>
              <a:t>協力店用</a:t>
            </a:r>
            <a:endParaRPr kumimoji="1" lang="ja-JP" altLang="en-US" sz="4000" b="1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980D8EA-1FB2-090D-7A85-5E9CAE072EBE}"/>
              </a:ext>
            </a:extLst>
          </p:cNvPr>
          <p:cNvSpPr txBox="1"/>
          <p:nvPr/>
        </p:nvSpPr>
        <p:spPr>
          <a:xfrm>
            <a:off x="718983" y="5788218"/>
            <a:ext cx="10690534" cy="769441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4000" b="1" dirty="0"/>
              <a:t>引換件数</a:t>
            </a:r>
            <a:r>
              <a:rPr kumimoji="1" lang="ja-JP" altLang="en-US" sz="2800" b="1" dirty="0"/>
              <a:t>（本台紙分）　　　　　　　　　　　　　　　</a:t>
            </a:r>
            <a:r>
              <a:rPr kumimoji="1" lang="ja-JP" altLang="en-US" sz="4400" b="1" dirty="0"/>
              <a:t>件</a:t>
            </a:r>
            <a:endParaRPr kumimoji="1" lang="ja-JP" altLang="en-US" sz="4000" b="1" dirty="0"/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3AF27CCB-153F-06C2-F008-7718B05755D6}"/>
              </a:ext>
            </a:extLst>
          </p:cNvPr>
          <p:cNvCxnSpPr/>
          <p:nvPr/>
        </p:nvCxnSpPr>
        <p:spPr>
          <a:xfrm>
            <a:off x="687233" y="6519559"/>
            <a:ext cx="10449234" cy="0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D0C87D3-237C-085E-EFB7-6C76AFB9A05A}"/>
              </a:ext>
            </a:extLst>
          </p:cNvPr>
          <p:cNvSpPr txBox="1"/>
          <p:nvPr/>
        </p:nvSpPr>
        <p:spPr>
          <a:xfrm>
            <a:off x="3017780" y="3154034"/>
            <a:ext cx="5851639" cy="769441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4400" b="1" dirty="0"/>
              <a:t>特典引換記録用台紙</a:t>
            </a:r>
            <a:endParaRPr kumimoji="1" lang="ja-JP" alt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800919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E3089-6EE6-ABB4-D693-935EE35A1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8CD6B631-F0E6-6939-CB27-C350B75D6C05}"/>
              </a:ext>
            </a:extLst>
          </p:cNvPr>
          <p:cNvSpPr/>
          <p:nvPr/>
        </p:nvSpPr>
        <p:spPr>
          <a:xfrm>
            <a:off x="127000" y="88899"/>
            <a:ext cx="11938000" cy="6612105"/>
          </a:xfrm>
          <a:prstGeom prst="roundRect">
            <a:avLst>
              <a:gd name="adj" fmla="val 3610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F4A998-974B-E830-7FF3-A7CA3536346E}"/>
              </a:ext>
            </a:extLst>
          </p:cNvPr>
          <p:cNvSpPr txBox="1"/>
          <p:nvPr/>
        </p:nvSpPr>
        <p:spPr>
          <a:xfrm>
            <a:off x="127000" y="156995"/>
            <a:ext cx="119380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/>
              <a:t>【</a:t>
            </a:r>
            <a:r>
              <a:rPr lang="ja-JP" altLang="en-US" sz="2400" b="1" dirty="0"/>
              <a:t>本台紙に係る</a:t>
            </a:r>
            <a:r>
              <a:rPr kumimoji="1" lang="ja-JP" altLang="en-US" sz="2400" b="1" dirty="0"/>
              <a:t>留意点</a:t>
            </a:r>
            <a:r>
              <a:rPr kumimoji="1" lang="en-US" altLang="ja-JP" sz="2400" b="1" dirty="0"/>
              <a:t>】</a:t>
            </a:r>
          </a:p>
          <a:p>
            <a:endParaRPr lang="en-US" altLang="ja-JP" sz="1400" b="1" dirty="0">
              <a:highlight>
                <a:srgbClr val="C0C0C0"/>
              </a:highlight>
            </a:endParaRPr>
          </a:p>
          <a:p>
            <a:r>
              <a:rPr lang="ja-JP" altLang="en-US" sz="2400" b="1" dirty="0"/>
              <a:t>（１）本台紙の提出時期・提出先・提出方法</a:t>
            </a:r>
            <a:endParaRPr lang="en-US" altLang="ja-JP" sz="2400" b="1" dirty="0"/>
          </a:p>
          <a:p>
            <a:r>
              <a:rPr lang="ja-JP" altLang="en-US" sz="2400" b="1" dirty="0"/>
              <a:t>　　　提出時期：キャンペーン終了後 または 特典の予定提供数終了後</a:t>
            </a:r>
            <a:endParaRPr lang="en-US" altLang="ja-JP" sz="2400" b="1" dirty="0"/>
          </a:p>
          <a:p>
            <a:r>
              <a:rPr lang="ja-JP" altLang="en-US" sz="2400" b="1" dirty="0"/>
              <a:t>　　　提出先　：県がん・生活習慣病対策課</a:t>
            </a:r>
            <a:endParaRPr lang="en-US" altLang="ja-JP" sz="2400" b="1" dirty="0"/>
          </a:p>
          <a:p>
            <a:r>
              <a:rPr lang="ja-JP" altLang="en-US" sz="2400" b="1" dirty="0"/>
              <a:t>　　　提出方法：返信用封筒をお使いください。（電子メールによる件数の報告可）</a:t>
            </a:r>
            <a:endParaRPr lang="en-US" altLang="ja-JP" sz="2400" b="1" dirty="0"/>
          </a:p>
          <a:p>
            <a:endParaRPr lang="en-US" altLang="ja-JP" sz="1400" b="1" dirty="0"/>
          </a:p>
          <a:p>
            <a:r>
              <a:rPr lang="ja-JP" altLang="en-US" sz="2400" b="1" dirty="0"/>
              <a:t>（２）本台紙データの掲載先</a:t>
            </a:r>
            <a:endParaRPr lang="en-US" altLang="ja-JP" sz="2400" b="1" dirty="0"/>
          </a:p>
          <a:p>
            <a:r>
              <a:rPr lang="ja-JP" altLang="en-US" sz="2400" b="1" dirty="0"/>
              <a:t>　　　県庁ＨＰで「高血圧　協力店」と検索し、適宜ダウンロードしてください。</a:t>
            </a:r>
            <a:endParaRPr lang="en-US" altLang="ja-JP" sz="2400" b="1" dirty="0"/>
          </a:p>
          <a:p>
            <a:r>
              <a:rPr lang="ja-JP" altLang="en-US" sz="2400" b="1" dirty="0"/>
              <a:t>　　　印刷用紙のサイズや色は問いません。郵送での追加送付も対応いたします。</a:t>
            </a:r>
            <a:endParaRPr lang="en-US" altLang="ja-JP" sz="2400" b="1" dirty="0"/>
          </a:p>
          <a:p>
            <a:endParaRPr lang="en-US" altLang="ja-JP" sz="1400" b="1" dirty="0"/>
          </a:p>
          <a:p>
            <a:r>
              <a:rPr lang="ja-JP" altLang="en-US" sz="2400" b="1" dirty="0"/>
              <a:t>（３）台紙の合算</a:t>
            </a:r>
            <a:endParaRPr lang="en-US" altLang="ja-JP" sz="2400" b="1" dirty="0"/>
          </a:p>
          <a:p>
            <a:r>
              <a:rPr lang="ja-JP" altLang="en-US" sz="2400" b="1" dirty="0"/>
              <a:t>　　　台紙が複数ある場合であっても、合算は不要です。そのままご提出ください。</a:t>
            </a:r>
            <a:endParaRPr lang="en-US" altLang="ja-JP" sz="2400" b="1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26E87DF-5259-AD91-1DF7-5F3449CF0639}"/>
              </a:ext>
            </a:extLst>
          </p:cNvPr>
          <p:cNvSpPr txBox="1"/>
          <p:nvPr/>
        </p:nvSpPr>
        <p:spPr>
          <a:xfrm>
            <a:off x="127000" y="4740494"/>
            <a:ext cx="11938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/>
              <a:t>【</a:t>
            </a:r>
            <a:r>
              <a:rPr kumimoji="1" lang="ja-JP" altLang="en-US" sz="2400" b="1" dirty="0"/>
              <a:t>連絡先</a:t>
            </a:r>
            <a:r>
              <a:rPr kumimoji="1" lang="en-US" altLang="ja-JP" sz="2400" b="1" dirty="0"/>
              <a:t>】</a:t>
            </a:r>
          </a:p>
          <a:p>
            <a:r>
              <a:rPr lang="ja-JP" altLang="en-US" sz="2400" b="1" dirty="0"/>
              <a:t>　</a:t>
            </a:r>
            <a:r>
              <a:rPr kumimoji="1" lang="ja-JP" altLang="en-US" sz="2400" b="1" dirty="0"/>
              <a:t>青森県がん・生活習慣病対策課　</a:t>
            </a:r>
            <a:r>
              <a:rPr lang="ja-JP" altLang="en-US" sz="2400" b="1" dirty="0"/>
              <a:t>健やか力推進グループ　担当：佐藤・塩﨑</a:t>
            </a:r>
            <a:endParaRPr lang="en-US" altLang="ja-JP" sz="2400" b="1" dirty="0"/>
          </a:p>
          <a:p>
            <a:r>
              <a:rPr lang="ja-JP" altLang="en-US" sz="2400" b="1" dirty="0"/>
              <a:t>　　住　所：〒</a:t>
            </a:r>
            <a:r>
              <a:rPr lang="en-US" altLang="ja-JP" sz="2400" b="1" dirty="0"/>
              <a:t>030-8570</a:t>
            </a:r>
            <a:r>
              <a:rPr lang="ja-JP" altLang="en-US" sz="2400" b="1" dirty="0"/>
              <a:t>　青森市長島</a:t>
            </a:r>
            <a:r>
              <a:rPr lang="en-US" altLang="ja-JP" sz="2400" b="1" dirty="0"/>
              <a:t>1-1-1</a:t>
            </a:r>
          </a:p>
          <a:p>
            <a:r>
              <a:rPr lang="ja-JP" altLang="en-US" sz="2400" b="1" dirty="0"/>
              <a:t>　　電　話：</a:t>
            </a:r>
            <a:r>
              <a:rPr lang="en-US" altLang="ja-JP" sz="2400" b="1" dirty="0"/>
              <a:t>017-734-9283</a:t>
            </a:r>
          </a:p>
          <a:p>
            <a:r>
              <a:rPr lang="ja-JP" altLang="en-US" sz="2400" b="1" dirty="0"/>
              <a:t>　　メール：</a:t>
            </a:r>
            <a:r>
              <a:rPr lang="en-US" altLang="ja-JP" sz="2400" b="1" dirty="0"/>
              <a:t>aomori_hp@pref.aomori.lg.jp</a:t>
            </a:r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7DB7147D-1A3A-1639-D08B-FA193971E3E0}"/>
              </a:ext>
            </a:extLst>
          </p:cNvPr>
          <p:cNvCxnSpPr/>
          <p:nvPr/>
        </p:nvCxnSpPr>
        <p:spPr>
          <a:xfrm>
            <a:off x="127000" y="4740494"/>
            <a:ext cx="11938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2030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D3540D39-68DE-C586-3FA9-E59D5CB4EF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4132989"/>
              </p:ext>
            </p:extLst>
          </p:nvPr>
        </p:nvGraphicFramePr>
        <p:xfrm>
          <a:off x="361720" y="190040"/>
          <a:ext cx="11468560" cy="647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6856">
                  <a:extLst>
                    <a:ext uri="{9D8B030D-6E8A-4147-A177-3AD203B41FA5}">
                      <a16:colId xmlns:a16="http://schemas.microsoft.com/office/drawing/2014/main" val="296719857"/>
                    </a:ext>
                  </a:extLst>
                </a:gridCol>
                <a:gridCol w="1146856">
                  <a:extLst>
                    <a:ext uri="{9D8B030D-6E8A-4147-A177-3AD203B41FA5}">
                      <a16:colId xmlns:a16="http://schemas.microsoft.com/office/drawing/2014/main" val="1186050044"/>
                    </a:ext>
                  </a:extLst>
                </a:gridCol>
                <a:gridCol w="1146856">
                  <a:extLst>
                    <a:ext uri="{9D8B030D-6E8A-4147-A177-3AD203B41FA5}">
                      <a16:colId xmlns:a16="http://schemas.microsoft.com/office/drawing/2014/main" val="1919749649"/>
                    </a:ext>
                  </a:extLst>
                </a:gridCol>
                <a:gridCol w="1146856">
                  <a:extLst>
                    <a:ext uri="{9D8B030D-6E8A-4147-A177-3AD203B41FA5}">
                      <a16:colId xmlns:a16="http://schemas.microsoft.com/office/drawing/2014/main" val="828387130"/>
                    </a:ext>
                  </a:extLst>
                </a:gridCol>
                <a:gridCol w="1146856">
                  <a:extLst>
                    <a:ext uri="{9D8B030D-6E8A-4147-A177-3AD203B41FA5}">
                      <a16:colId xmlns:a16="http://schemas.microsoft.com/office/drawing/2014/main" val="586287918"/>
                    </a:ext>
                  </a:extLst>
                </a:gridCol>
                <a:gridCol w="1146856">
                  <a:extLst>
                    <a:ext uri="{9D8B030D-6E8A-4147-A177-3AD203B41FA5}">
                      <a16:colId xmlns:a16="http://schemas.microsoft.com/office/drawing/2014/main" val="301467209"/>
                    </a:ext>
                  </a:extLst>
                </a:gridCol>
                <a:gridCol w="1146856">
                  <a:extLst>
                    <a:ext uri="{9D8B030D-6E8A-4147-A177-3AD203B41FA5}">
                      <a16:colId xmlns:a16="http://schemas.microsoft.com/office/drawing/2014/main" val="2182372011"/>
                    </a:ext>
                  </a:extLst>
                </a:gridCol>
                <a:gridCol w="1146856">
                  <a:extLst>
                    <a:ext uri="{9D8B030D-6E8A-4147-A177-3AD203B41FA5}">
                      <a16:colId xmlns:a16="http://schemas.microsoft.com/office/drawing/2014/main" val="4007988829"/>
                    </a:ext>
                  </a:extLst>
                </a:gridCol>
                <a:gridCol w="1146856">
                  <a:extLst>
                    <a:ext uri="{9D8B030D-6E8A-4147-A177-3AD203B41FA5}">
                      <a16:colId xmlns:a16="http://schemas.microsoft.com/office/drawing/2014/main" val="1849033754"/>
                    </a:ext>
                  </a:extLst>
                </a:gridCol>
                <a:gridCol w="1146856">
                  <a:extLst>
                    <a:ext uri="{9D8B030D-6E8A-4147-A177-3AD203B41FA5}">
                      <a16:colId xmlns:a16="http://schemas.microsoft.com/office/drawing/2014/main" val="3633243400"/>
                    </a:ext>
                  </a:extLst>
                </a:gridCol>
              </a:tblGrid>
              <a:tr h="64779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2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3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4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5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6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7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8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9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10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8515746"/>
                  </a:ext>
                </a:extLst>
              </a:tr>
              <a:tr h="64779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11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12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13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14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15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16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17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18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19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20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1745137"/>
                  </a:ext>
                </a:extLst>
              </a:tr>
              <a:tr h="64779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21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22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23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24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25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26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27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28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29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30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4172272"/>
                  </a:ext>
                </a:extLst>
              </a:tr>
              <a:tr h="64779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31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32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33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34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35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36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37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38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39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40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7353573"/>
                  </a:ext>
                </a:extLst>
              </a:tr>
              <a:tr h="64779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41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42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43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44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45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46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47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48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49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50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0210925"/>
                  </a:ext>
                </a:extLst>
              </a:tr>
              <a:tr h="64779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51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52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53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54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55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56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57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58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59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60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1285746"/>
                  </a:ext>
                </a:extLst>
              </a:tr>
              <a:tr h="64779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61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62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63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64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65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66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67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68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69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70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213385"/>
                  </a:ext>
                </a:extLst>
              </a:tr>
              <a:tr h="64779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71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72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73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74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75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76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77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78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79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80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5710093"/>
                  </a:ext>
                </a:extLst>
              </a:tr>
              <a:tr h="64779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81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82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83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84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85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86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87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88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89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90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3326739"/>
                  </a:ext>
                </a:extLst>
              </a:tr>
              <a:tr h="64779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91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92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93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94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95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96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97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98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99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100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97861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2570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C9AF4-6CC3-0622-23ED-694DEAB9C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D55625B0-5544-E8D9-39DA-DCB664EB27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1355782"/>
              </p:ext>
            </p:extLst>
          </p:nvPr>
        </p:nvGraphicFramePr>
        <p:xfrm>
          <a:off x="361720" y="190040"/>
          <a:ext cx="11468560" cy="647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6856">
                  <a:extLst>
                    <a:ext uri="{9D8B030D-6E8A-4147-A177-3AD203B41FA5}">
                      <a16:colId xmlns:a16="http://schemas.microsoft.com/office/drawing/2014/main" val="296719857"/>
                    </a:ext>
                  </a:extLst>
                </a:gridCol>
                <a:gridCol w="1146856">
                  <a:extLst>
                    <a:ext uri="{9D8B030D-6E8A-4147-A177-3AD203B41FA5}">
                      <a16:colId xmlns:a16="http://schemas.microsoft.com/office/drawing/2014/main" val="1186050044"/>
                    </a:ext>
                  </a:extLst>
                </a:gridCol>
                <a:gridCol w="1146856">
                  <a:extLst>
                    <a:ext uri="{9D8B030D-6E8A-4147-A177-3AD203B41FA5}">
                      <a16:colId xmlns:a16="http://schemas.microsoft.com/office/drawing/2014/main" val="1919749649"/>
                    </a:ext>
                  </a:extLst>
                </a:gridCol>
                <a:gridCol w="1146856">
                  <a:extLst>
                    <a:ext uri="{9D8B030D-6E8A-4147-A177-3AD203B41FA5}">
                      <a16:colId xmlns:a16="http://schemas.microsoft.com/office/drawing/2014/main" val="828387130"/>
                    </a:ext>
                  </a:extLst>
                </a:gridCol>
                <a:gridCol w="1146856">
                  <a:extLst>
                    <a:ext uri="{9D8B030D-6E8A-4147-A177-3AD203B41FA5}">
                      <a16:colId xmlns:a16="http://schemas.microsoft.com/office/drawing/2014/main" val="586287918"/>
                    </a:ext>
                  </a:extLst>
                </a:gridCol>
                <a:gridCol w="1146856">
                  <a:extLst>
                    <a:ext uri="{9D8B030D-6E8A-4147-A177-3AD203B41FA5}">
                      <a16:colId xmlns:a16="http://schemas.microsoft.com/office/drawing/2014/main" val="301467209"/>
                    </a:ext>
                  </a:extLst>
                </a:gridCol>
                <a:gridCol w="1146856">
                  <a:extLst>
                    <a:ext uri="{9D8B030D-6E8A-4147-A177-3AD203B41FA5}">
                      <a16:colId xmlns:a16="http://schemas.microsoft.com/office/drawing/2014/main" val="2182372011"/>
                    </a:ext>
                  </a:extLst>
                </a:gridCol>
                <a:gridCol w="1146856">
                  <a:extLst>
                    <a:ext uri="{9D8B030D-6E8A-4147-A177-3AD203B41FA5}">
                      <a16:colId xmlns:a16="http://schemas.microsoft.com/office/drawing/2014/main" val="4007988829"/>
                    </a:ext>
                  </a:extLst>
                </a:gridCol>
                <a:gridCol w="1146856">
                  <a:extLst>
                    <a:ext uri="{9D8B030D-6E8A-4147-A177-3AD203B41FA5}">
                      <a16:colId xmlns:a16="http://schemas.microsoft.com/office/drawing/2014/main" val="1849033754"/>
                    </a:ext>
                  </a:extLst>
                </a:gridCol>
                <a:gridCol w="1146856">
                  <a:extLst>
                    <a:ext uri="{9D8B030D-6E8A-4147-A177-3AD203B41FA5}">
                      <a16:colId xmlns:a16="http://schemas.microsoft.com/office/drawing/2014/main" val="3633243400"/>
                    </a:ext>
                  </a:extLst>
                </a:gridCol>
              </a:tblGrid>
              <a:tr h="64779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101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102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103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104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105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106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107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108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109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110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8515746"/>
                  </a:ext>
                </a:extLst>
              </a:tr>
              <a:tr h="64779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111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112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113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114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115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116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117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118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119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120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1745137"/>
                  </a:ext>
                </a:extLst>
              </a:tr>
              <a:tr h="64779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121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122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123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124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125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126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127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128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129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130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4172272"/>
                  </a:ext>
                </a:extLst>
              </a:tr>
              <a:tr h="64779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131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132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133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134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135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136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137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138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139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140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7353573"/>
                  </a:ext>
                </a:extLst>
              </a:tr>
              <a:tr h="64779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141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142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143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144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145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146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147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148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149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150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0210925"/>
                  </a:ext>
                </a:extLst>
              </a:tr>
              <a:tr h="64779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151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152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153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154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155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156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157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158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159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160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1285746"/>
                  </a:ext>
                </a:extLst>
              </a:tr>
              <a:tr h="64779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161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162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163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164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165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166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167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168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169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170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213385"/>
                  </a:ext>
                </a:extLst>
              </a:tr>
              <a:tr h="64779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171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172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173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174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175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176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177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178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179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180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5710093"/>
                  </a:ext>
                </a:extLst>
              </a:tr>
              <a:tr h="64779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181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182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183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184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185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186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187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188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189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190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3326739"/>
                  </a:ext>
                </a:extLst>
              </a:tr>
              <a:tr h="64779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191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192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193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194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195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196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197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198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199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800" b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200</a:t>
                      </a:r>
                      <a:endParaRPr kumimoji="1" lang="ja-JP" altLang="en-US" sz="28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97861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91303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391</Words>
  <Application>Microsoft Office PowerPoint</Application>
  <PresentationFormat>ワイド画面</PresentationFormat>
  <Paragraphs>223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8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塩﨑　広規</dc:creator>
  <cp:lastModifiedBy>塩﨑　広規</cp:lastModifiedBy>
  <cp:revision>7</cp:revision>
  <dcterms:created xsi:type="dcterms:W3CDTF">2026-08-24T06:12:33Z</dcterms:created>
  <dcterms:modified xsi:type="dcterms:W3CDTF">2026-08-25T06:20:00Z</dcterms:modified>
</cp:coreProperties>
</file>