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906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928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19847" algn="l" rtl="0" fontAlgn="base">
      <a:spcBef>
        <a:spcPct val="0"/>
      </a:spcBef>
      <a:spcAft>
        <a:spcPct val="0"/>
      </a:spcAft>
      <a:defRPr kumimoji="1" sz="1928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839694" algn="l" rtl="0" fontAlgn="base">
      <a:spcBef>
        <a:spcPct val="0"/>
      </a:spcBef>
      <a:spcAft>
        <a:spcPct val="0"/>
      </a:spcAft>
      <a:defRPr kumimoji="1" sz="1928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259540" algn="l" rtl="0" fontAlgn="base">
      <a:spcBef>
        <a:spcPct val="0"/>
      </a:spcBef>
      <a:spcAft>
        <a:spcPct val="0"/>
      </a:spcAft>
      <a:defRPr kumimoji="1" sz="1928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679387" algn="l" rtl="0" fontAlgn="base">
      <a:spcBef>
        <a:spcPct val="0"/>
      </a:spcBef>
      <a:spcAft>
        <a:spcPct val="0"/>
      </a:spcAft>
      <a:defRPr kumimoji="1" sz="1928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099234" algn="l" defTabSz="839694" rtl="0" eaLnBrk="1" latinLnBrk="0" hangingPunct="1">
      <a:defRPr kumimoji="1" sz="1928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519081" algn="l" defTabSz="839694" rtl="0" eaLnBrk="1" latinLnBrk="0" hangingPunct="1">
      <a:defRPr kumimoji="1" sz="1928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2938927" algn="l" defTabSz="839694" rtl="0" eaLnBrk="1" latinLnBrk="0" hangingPunct="1">
      <a:defRPr kumimoji="1" sz="1928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358774" algn="l" defTabSz="839694" rtl="0" eaLnBrk="1" latinLnBrk="0" hangingPunct="1">
      <a:defRPr kumimoji="1" sz="1928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00"/>
    <a:srgbClr val="FFCC66"/>
    <a:srgbClr val="2C2C2C"/>
    <a:srgbClr val="447BA0"/>
    <a:srgbClr val="ECECEC"/>
    <a:srgbClr val="E3EBF1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1236" y="-390"/>
      </p:cViewPr>
      <p:guideLst>
        <p:guide orient="horz" pos="3120"/>
        <p:guide pos="216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18830" cy="492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9416" tIns="94709" rIns="189416" bIns="94709" numCol="1" anchor="t" anchorCtr="0" compatLnSpc="1">
            <a:prstTxWarp prst="textNoShape">
              <a:avLst/>
            </a:prstTxWarp>
          </a:bodyPr>
          <a:lstStyle>
            <a:lvl1pPr>
              <a:defRPr sz="2500"/>
            </a:lvl1pPr>
          </a:lstStyle>
          <a:p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934" y="0"/>
            <a:ext cx="2918830" cy="492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9416" tIns="94709" rIns="189416" bIns="94709" numCol="1" anchor="t" anchorCtr="0" compatLnSpc="1">
            <a:prstTxWarp prst="textNoShape">
              <a:avLst/>
            </a:prstTxWarp>
          </a:bodyPr>
          <a:lstStyle>
            <a:lvl1pPr algn="r">
              <a:defRPr sz="2500"/>
            </a:lvl1pPr>
          </a:lstStyle>
          <a:p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7563" y="739775"/>
            <a:ext cx="25606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5536"/>
            <a:ext cx="5388610" cy="4441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9416" tIns="94709" rIns="189416" bIns="94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1068"/>
            <a:ext cx="2918830" cy="492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9416" tIns="94709" rIns="189416" bIns="94709" numCol="1" anchor="b" anchorCtr="0" compatLnSpc="1">
            <a:prstTxWarp prst="textNoShape">
              <a:avLst/>
            </a:prstTxWarp>
          </a:bodyPr>
          <a:lstStyle>
            <a:lvl1pPr>
              <a:defRPr sz="2500"/>
            </a:lvl1pPr>
          </a:lstStyle>
          <a:p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934" y="9371068"/>
            <a:ext cx="2918830" cy="492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9416" tIns="94709" rIns="189416" bIns="94709" numCol="1" anchor="b" anchorCtr="0" compatLnSpc="1">
            <a:prstTxWarp prst="textNoShape">
              <a:avLst/>
            </a:prstTxWarp>
          </a:bodyPr>
          <a:lstStyle>
            <a:lvl1pPr algn="r">
              <a:defRPr sz="2500"/>
            </a:lvl1pPr>
          </a:lstStyle>
          <a:p>
            <a:fld id="{C3B16AD2-B3E9-4498-A044-74CC94D0B99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09635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102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19847" algn="l" rtl="0" fontAlgn="base">
      <a:spcBef>
        <a:spcPct val="30000"/>
      </a:spcBef>
      <a:spcAft>
        <a:spcPct val="0"/>
      </a:spcAft>
      <a:defRPr kumimoji="1" sz="1102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839694" algn="l" rtl="0" fontAlgn="base">
      <a:spcBef>
        <a:spcPct val="30000"/>
      </a:spcBef>
      <a:spcAft>
        <a:spcPct val="0"/>
      </a:spcAft>
      <a:defRPr kumimoji="1" sz="1102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259540" algn="l" rtl="0" fontAlgn="base">
      <a:spcBef>
        <a:spcPct val="30000"/>
      </a:spcBef>
      <a:spcAft>
        <a:spcPct val="0"/>
      </a:spcAft>
      <a:defRPr kumimoji="1" sz="1102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679387" algn="l" rtl="0" fontAlgn="base">
      <a:spcBef>
        <a:spcPct val="30000"/>
      </a:spcBef>
      <a:spcAft>
        <a:spcPct val="0"/>
      </a:spcAft>
      <a:defRPr kumimoji="1" sz="1102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099234" algn="l" defTabSz="839694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6pPr>
    <a:lvl7pPr marL="2519081" algn="l" defTabSz="839694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7pPr>
    <a:lvl8pPr marL="2938927" algn="l" defTabSz="839694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8pPr>
    <a:lvl9pPr marL="3358774" algn="l" defTabSz="839694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252A67-658D-485F-891F-AC6B4CD86EB6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87563" y="739775"/>
            <a:ext cx="2560637" cy="370205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1835083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027" y="3077978"/>
            <a:ext cx="5829947" cy="21220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052" y="5613303"/>
            <a:ext cx="4801896" cy="2530912"/>
          </a:xfrm>
        </p:spPr>
        <p:txBody>
          <a:bodyPr/>
          <a:lstStyle>
            <a:lvl1pPr marL="0" indent="0" algn="ctr">
              <a:buNone/>
              <a:defRPr/>
            </a:lvl1pPr>
            <a:lvl2pPr marL="414680" indent="0" algn="ctr">
              <a:buNone/>
              <a:defRPr/>
            </a:lvl2pPr>
            <a:lvl3pPr marL="829361" indent="0" algn="ctr">
              <a:buNone/>
              <a:defRPr/>
            </a:lvl3pPr>
            <a:lvl4pPr marL="1244041" indent="0" algn="ctr">
              <a:buNone/>
              <a:defRPr/>
            </a:lvl4pPr>
            <a:lvl5pPr marL="1658722" indent="0" algn="ctr">
              <a:buNone/>
              <a:defRPr/>
            </a:lvl5pPr>
            <a:lvl6pPr marL="2073402" indent="0" algn="ctr">
              <a:buNone/>
              <a:defRPr/>
            </a:lvl6pPr>
            <a:lvl7pPr marL="2488082" indent="0" algn="ctr">
              <a:buNone/>
              <a:defRPr/>
            </a:lvl7pPr>
            <a:lvl8pPr marL="2902763" indent="0" algn="ctr">
              <a:buNone/>
              <a:defRPr/>
            </a:lvl8pPr>
            <a:lvl9pPr marL="3317443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CB206-7FFE-4497-B891-76A742253F4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674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D661F-C261-4B35-9A42-BE1218A02E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6713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3237" y="398535"/>
            <a:ext cx="1543518" cy="845157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1245" y="398535"/>
            <a:ext cx="4493767" cy="845157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A1786-EAD0-4F4B-A0DB-210D0A3BB98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102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905878-412B-4715-8111-94520324CC5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14054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83" y="6366253"/>
            <a:ext cx="5829948" cy="1966199"/>
          </a:xfrm>
        </p:spPr>
        <p:txBody>
          <a:bodyPr anchor="t"/>
          <a:lstStyle>
            <a:lvl1pPr algn="l">
              <a:defRPr sz="3628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83" y="4198580"/>
            <a:ext cx="5829948" cy="2167673"/>
          </a:xfrm>
        </p:spPr>
        <p:txBody>
          <a:bodyPr anchor="b"/>
          <a:lstStyle>
            <a:lvl1pPr marL="0" indent="0">
              <a:buNone/>
              <a:defRPr sz="1814"/>
            </a:lvl1pPr>
            <a:lvl2pPr marL="414680" indent="0">
              <a:buNone/>
              <a:defRPr sz="1633"/>
            </a:lvl2pPr>
            <a:lvl3pPr marL="829361" indent="0">
              <a:buNone/>
              <a:defRPr sz="1451"/>
            </a:lvl3pPr>
            <a:lvl4pPr marL="1244041" indent="0">
              <a:buNone/>
              <a:defRPr sz="1270"/>
            </a:lvl4pPr>
            <a:lvl5pPr marL="1658722" indent="0">
              <a:buNone/>
              <a:defRPr sz="1270"/>
            </a:lvl5pPr>
            <a:lvl6pPr marL="2073402" indent="0">
              <a:buNone/>
              <a:defRPr sz="1270"/>
            </a:lvl6pPr>
            <a:lvl7pPr marL="2488082" indent="0">
              <a:buNone/>
              <a:defRPr sz="1270"/>
            </a:lvl7pPr>
            <a:lvl8pPr marL="2902763" indent="0">
              <a:buNone/>
              <a:defRPr sz="1270"/>
            </a:lvl8pPr>
            <a:lvl9pPr marL="3317443" indent="0">
              <a:buNone/>
              <a:defRPr sz="127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F3050-5447-4B0C-89B5-A517B836427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0806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1245" y="2313264"/>
            <a:ext cx="3017923" cy="6536842"/>
          </a:xfrm>
        </p:spPr>
        <p:txBody>
          <a:bodyPr/>
          <a:lstStyle>
            <a:lvl1pPr>
              <a:defRPr sz="2540"/>
            </a:lvl1pPr>
            <a:lvl2pPr>
              <a:defRPr sz="2177"/>
            </a:lvl2pPr>
            <a:lvl3pPr>
              <a:defRPr sz="1814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97394" y="2313264"/>
            <a:ext cx="3019362" cy="6536842"/>
          </a:xfrm>
        </p:spPr>
        <p:txBody>
          <a:bodyPr/>
          <a:lstStyle>
            <a:lvl1pPr>
              <a:defRPr sz="2540"/>
            </a:lvl1pPr>
            <a:lvl2pPr>
              <a:defRPr sz="2177"/>
            </a:lvl2pPr>
            <a:lvl3pPr>
              <a:defRPr sz="1814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E76050-0068-4A42-AD72-7F3D6740424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3325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684" y="397064"/>
            <a:ext cx="6172632" cy="165002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684" y="2217674"/>
            <a:ext cx="3030882" cy="923540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680" indent="0">
              <a:buNone/>
              <a:defRPr sz="1814" b="1"/>
            </a:lvl2pPr>
            <a:lvl3pPr marL="829361" indent="0">
              <a:buNone/>
              <a:defRPr sz="1633" b="1"/>
            </a:lvl3pPr>
            <a:lvl4pPr marL="1244041" indent="0">
              <a:buNone/>
              <a:defRPr sz="1451" b="1"/>
            </a:lvl4pPr>
            <a:lvl5pPr marL="1658722" indent="0">
              <a:buNone/>
              <a:defRPr sz="1451" b="1"/>
            </a:lvl5pPr>
            <a:lvl6pPr marL="2073402" indent="0">
              <a:buNone/>
              <a:defRPr sz="1451" b="1"/>
            </a:lvl6pPr>
            <a:lvl7pPr marL="2488082" indent="0">
              <a:buNone/>
              <a:defRPr sz="1451" b="1"/>
            </a:lvl7pPr>
            <a:lvl8pPr marL="2902763" indent="0">
              <a:buNone/>
              <a:defRPr sz="1451" b="1"/>
            </a:lvl8pPr>
            <a:lvl9pPr marL="3317443" indent="0">
              <a:buNone/>
              <a:defRPr sz="145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684" y="3141214"/>
            <a:ext cx="3030882" cy="5707421"/>
          </a:xfrm>
        </p:spPr>
        <p:txBody>
          <a:bodyPr/>
          <a:lstStyle>
            <a:lvl1pPr>
              <a:defRPr sz="2177"/>
            </a:lvl1pPr>
            <a:lvl2pPr>
              <a:defRPr sz="1814"/>
            </a:lvl2pPr>
            <a:lvl3pPr>
              <a:defRPr sz="1633"/>
            </a:lvl3pPr>
            <a:lvl4pPr>
              <a:defRPr sz="1451"/>
            </a:lvl4pPr>
            <a:lvl5pPr>
              <a:defRPr sz="1451"/>
            </a:lvl5pPr>
            <a:lvl6pPr>
              <a:defRPr sz="1451"/>
            </a:lvl6pPr>
            <a:lvl7pPr>
              <a:defRPr sz="1451"/>
            </a:lvl7pPr>
            <a:lvl8pPr>
              <a:defRPr sz="1451"/>
            </a:lvl8pPr>
            <a:lvl9pPr>
              <a:defRPr sz="145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434" y="2217674"/>
            <a:ext cx="3030882" cy="923540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680" indent="0">
              <a:buNone/>
              <a:defRPr sz="1814" b="1"/>
            </a:lvl2pPr>
            <a:lvl3pPr marL="829361" indent="0">
              <a:buNone/>
              <a:defRPr sz="1633" b="1"/>
            </a:lvl3pPr>
            <a:lvl4pPr marL="1244041" indent="0">
              <a:buNone/>
              <a:defRPr sz="1451" b="1"/>
            </a:lvl4pPr>
            <a:lvl5pPr marL="1658722" indent="0">
              <a:buNone/>
              <a:defRPr sz="1451" b="1"/>
            </a:lvl5pPr>
            <a:lvl6pPr marL="2073402" indent="0">
              <a:buNone/>
              <a:defRPr sz="1451" b="1"/>
            </a:lvl6pPr>
            <a:lvl7pPr marL="2488082" indent="0">
              <a:buNone/>
              <a:defRPr sz="1451" b="1"/>
            </a:lvl7pPr>
            <a:lvl8pPr marL="2902763" indent="0">
              <a:buNone/>
              <a:defRPr sz="1451" b="1"/>
            </a:lvl8pPr>
            <a:lvl9pPr marL="3317443" indent="0">
              <a:buNone/>
              <a:defRPr sz="145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434" y="3141214"/>
            <a:ext cx="3030882" cy="5707421"/>
          </a:xfrm>
        </p:spPr>
        <p:txBody>
          <a:bodyPr/>
          <a:lstStyle>
            <a:lvl1pPr>
              <a:defRPr sz="2177"/>
            </a:lvl1pPr>
            <a:lvl2pPr>
              <a:defRPr sz="1814"/>
            </a:lvl2pPr>
            <a:lvl3pPr>
              <a:defRPr sz="1633"/>
            </a:lvl3pPr>
            <a:lvl4pPr>
              <a:defRPr sz="1451"/>
            </a:lvl4pPr>
            <a:lvl5pPr>
              <a:defRPr sz="1451"/>
            </a:lvl5pPr>
            <a:lvl6pPr>
              <a:defRPr sz="1451"/>
            </a:lvl6pPr>
            <a:lvl7pPr>
              <a:defRPr sz="1451"/>
            </a:lvl7pPr>
            <a:lvl8pPr>
              <a:defRPr sz="1451"/>
            </a:lvl8pPr>
            <a:lvl9pPr>
              <a:defRPr sz="145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7200F-F293-4408-87CE-E5C7C814EF4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591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BD7719-D4F4-4BE3-B446-D64990762D5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9349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05FE6-A87B-4256-90A1-39249931080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8285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685" y="394123"/>
            <a:ext cx="2256243" cy="1679432"/>
          </a:xfrm>
        </p:spPr>
        <p:txBody>
          <a:bodyPr anchor="b"/>
          <a:lstStyle>
            <a:lvl1pPr algn="l">
              <a:defRPr sz="1814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0999" y="394122"/>
            <a:ext cx="3834318" cy="8454513"/>
          </a:xfrm>
        </p:spPr>
        <p:txBody>
          <a:bodyPr/>
          <a:lstStyle>
            <a:lvl1pPr>
              <a:defRPr sz="2902"/>
            </a:lvl1pPr>
            <a:lvl2pPr>
              <a:defRPr sz="2540"/>
            </a:lvl2pPr>
            <a:lvl3pPr>
              <a:defRPr sz="2177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685" y="2073554"/>
            <a:ext cx="2256243" cy="6775081"/>
          </a:xfrm>
        </p:spPr>
        <p:txBody>
          <a:bodyPr/>
          <a:lstStyle>
            <a:lvl1pPr marL="0" indent="0">
              <a:buNone/>
              <a:defRPr sz="1270"/>
            </a:lvl1pPr>
            <a:lvl2pPr marL="414680" indent="0">
              <a:buNone/>
              <a:defRPr sz="1088"/>
            </a:lvl2pPr>
            <a:lvl3pPr marL="829361" indent="0">
              <a:buNone/>
              <a:defRPr sz="907"/>
            </a:lvl3pPr>
            <a:lvl4pPr marL="1244041" indent="0">
              <a:buNone/>
              <a:defRPr sz="816"/>
            </a:lvl4pPr>
            <a:lvl5pPr marL="1658722" indent="0">
              <a:buNone/>
              <a:defRPr sz="816"/>
            </a:lvl5pPr>
            <a:lvl6pPr marL="2073402" indent="0">
              <a:buNone/>
              <a:defRPr sz="816"/>
            </a:lvl6pPr>
            <a:lvl7pPr marL="2488082" indent="0">
              <a:buNone/>
              <a:defRPr sz="816"/>
            </a:lvl7pPr>
            <a:lvl8pPr marL="2902763" indent="0">
              <a:buNone/>
              <a:defRPr sz="816"/>
            </a:lvl8pPr>
            <a:lvl9pPr marL="3317443" indent="0">
              <a:buNone/>
              <a:defRPr sz="81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90564B-1A3D-4886-9B31-01D772DE21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0844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819" y="6933907"/>
            <a:ext cx="4113648" cy="819127"/>
          </a:xfrm>
        </p:spPr>
        <p:txBody>
          <a:bodyPr anchor="b"/>
          <a:lstStyle>
            <a:lvl1pPr algn="l">
              <a:defRPr sz="1814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819" y="885305"/>
            <a:ext cx="4113648" cy="5942718"/>
          </a:xfrm>
        </p:spPr>
        <p:txBody>
          <a:bodyPr/>
          <a:lstStyle>
            <a:lvl1pPr marL="0" indent="0">
              <a:buNone/>
              <a:defRPr sz="2902"/>
            </a:lvl1pPr>
            <a:lvl2pPr marL="414680" indent="0">
              <a:buNone/>
              <a:defRPr sz="2540"/>
            </a:lvl2pPr>
            <a:lvl3pPr marL="829361" indent="0">
              <a:buNone/>
              <a:defRPr sz="2177"/>
            </a:lvl3pPr>
            <a:lvl4pPr marL="1244041" indent="0">
              <a:buNone/>
              <a:defRPr sz="1814"/>
            </a:lvl4pPr>
            <a:lvl5pPr marL="1658722" indent="0">
              <a:buNone/>
              <a:defRPr sz="1814"/>
            </a:lvl5pPr>
            <a:lvl6pPr marL="2073402" indent="0">
              <a:buNone/>
              <a:defRPr sz="1814"/>
            </a:lvl6pPr>
            <a:lvl7pPr marL="2488082" indent="0">
              <a:buNone/>
              <a:defRPr sz="1814"/>
            </a:lvl7pPr>
            <a:lvl8pPr marL="2902763" indent="0">
              <a:buNone/>
              <a:defRPr sz="1814"/>
            </a:lvl8pPr>
            <a:lvl9pPr marL="3317443" indent="0">
              <a:buNone/>
              <a:defRPr sz="1814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819" y="7753033"/>
            <a:ext cx="4113648" cy="1161779"/>
          </a:xfrm>
        </p:spPr>
        <p:txBody>
          <a:bodyPr/>
          <a:lstStyle>
            <a:lvl1pPr marL="0" indent="0">
              <a:buNone/>
              <a:defRPr sz="1270"/>
            </a:lvl1pPr>
            <a:lvl2pPr marL="414680" indent="0">
              <a:buNone/>
              <a:defRPr sz="1088"/>
            </a:lvl2pPr>
            <a:lvl3pPr marL="829361" indent="0">
              <a:buNone/>
              <a:defRPr sz="907"/>
            </a:lvl3pPr>
            <a:lvl4pPr marL="1244041" indent="0">
              <a:buNone/>
              <a:defRPr sz="816"/>
            </a:lvl4pPr>
            <a:lvl5pPr marL="1658722" indent="0">
              <a:buNone/>
              <a:defRPr sz="816"/>
            </a:lvl5pPr>
            <a:lvl6pPr marL="2073402" indent="0">
              <a:buNone/>
              <a:defRPr sz="816"/>
            </a:lvl6pPr>
            <a:lvl7pPr marL="2488082" indent="0">
              <a:buNone/>
              <a:defRPr sz="816"/>
            </a:lvl7pPr>
            <a:lvl8pPr marL="2902763" indent="0">
              <a:buNone/>
              <a:defRPr sz="816"/>
            </a:lvl8pPr>
            <a:lvl9pPr marL="3317443" indent="0">
              <a:buNone/>
              <a:defRPr sz="81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D400E-C661-4BAA-882E-FA773B7CD32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8849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1245" y="398534"/>
            <a:ext cx="6175511" cy="165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77" tIns="52139" rIns="104277" bIns="5213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1245" y="2313264"/>
            <a:ext cx="6175511" cy="6536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77" tIns="52139" rIns="104277" bIns="521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1245" y="9023637"/>
            <a:ext cx="1599671" cy="685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77" tIns="52139" rIns="104277" bIns="52139" numCol="1" anchor="t" anchorCtr="0" compatLnSpc="1">
            <a:prstTxWarp prst="textNoShape">
              <a:avLst/>
            </a:prstTxWarp>
          </a:bodyPr>
          <a:lstStyle>
            <a:lvl1pPr defTabSz="944550">
              <a:defRPr sz="1633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2635" y="9023637"/>
            <a:ext cx="2172731" cy="685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77" tIns="52139" rIns="104277" bIns="52139" numCol="1" anchor="t" anchorCtr="0" compatLnSpc="1">
            <a:prstTxWarp prst="textNoShape">
              <a:avLst/>
            </a:prstTxWarp>
          </a:bodyPr>
          <a:lstStyle>
            <a:lvl1pPr algn="ctr" defTabSz="944550">
              <a:defRPr sz="1633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7084" y="9023637"/>
            <a:ext cx="1599671" cy="685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77" tIns="52139" rIns="104277" bIns="52139" numCol="1" anchor="t" anchorCtr="0" compatLnSpc="1">
            <a:prstTxWarp prst="textNoShape">
              <a:avLst/>
            </a:prstTxWarp>
          </a:bodyPr>
          <a:lstStyle>
            <a:lvl1pPr algn="r" defTabSz="944550">
              <a:defRPr sz="1633"/>
            </a:lvl1pPr>
          </a:lstStyle>
          <a:p>
            <a:fld id="{7DD95D69-A907-4DFC-8325-A6BC4A57B03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44550" rtl="0" fontAlgn="base">
        <a:spcBef>
          <a:spcPct val="0"/>
        </a:spcBef>
        <a:spcAft>
          <a:spcPct val="0"/>
        </a:spcAft>
        <a:defRPr kumimoji="1" sz="4444">
          <a:solidFill>
            <a:schemeClr val="tx2"/>
          </a:solidFill>
          <a:latin typeface="+mj-lt"/>
          <a:ea typeface="+mj-ea"/>
          <a:cs typeface="+mj-cs"/>
        </a:defRPr>
      </a:lvl1pPr>
      <a:lvl2pPr algn="ctr" defTabSz="944550" rtl="0" fontAlgn="base">
        <a:spcBef>
          <a:spcPct val="0"/>
        </a:spcBef>
        <a:spcAft>
          <a:spcPct val="0"/>
        </a:spcAft>
        <a:defRPr kumimoji="1" sz="4444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944550" rtl="0" fontAlgn="base">
        <a:spcBef>
          <a:spcPct val="0"/>
        </a:spcBef>
        <a:spcAft>
          <a:spcPct val="0"/>
        </a:spcAft>
        <a:defRPr kumimoji="1" sz="4444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944550" rtl="0" fontAlgn="base">
        <a:spcBef>
          <a:spcPct val="0"/>
        </a:spcBef>
        <a:spcAft>
          <a:spcPct val="0"/>
        </a:spcAft>
        <a:defRPr kumimoji="1" sz="4444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944550" rtl="0" fontAlgn="base">
        <a:spcBef>
          <a:spcPct val="0"/>
        </a:spcBef>
        <a:spcAft>
          <a:spcPct val="0"/>
        </a:spcAft>
        <a:defRPr kumimoji="1" sz="4444">
          <a:solidFill>
            <a:schemeClr val="tx2"/>
          </a:solidFill>
          <a:latin typeface="Arial" charset="0"/>
          <a:ea typeface="ＭＳ Ｐゴシック" charset="-128"/>
        </a:defRPr>
      </a:lvl5pPr>
      <a:lvl6pPr marL="414680" algn="ctr" defTabSz="944550" rtl="0" fontAlgn="base">
        <a:spcBef>
          <a:spcPct val="0"/>
        </a:spcBef>
        <a:spcAft>
          <a:spcPct val="0"/>
        </a:spcAft>
        <a:defRPr kumimoji="1" sz="4444">
          <a:solidFill>
            <a:schemeClr val="tx2"/>
          </a:solidFill>
          <a:latin typeface="Arial" charset="0"/>
          <a:ea typeface="ＭＳ Ｐゴシック" charset="-128"/>
        </a:defRPr>
      </a:lvl6pPr>
      <a:lvl7pPr marL="829361" algn="ctr" defTabSz="944550" rtl="0" fontAlgn="base">
        <a:spcBef>
          <a:spcPct val="0"/>
        </a:spcBef>
        <a:spcAft>
          <a:spcPct val="0"/>
        </a:spcAft>
        <a:defRPr kumimoji="1" sz="4444">
          <a:solidFill>
            <a:schemeClr val="tx2"/>
          </a:solidFill>
          <a:latin typeface="Arial" charset="0"/>
          <a:ea typeface="ＭＳ Ｐゴシック" charset="-128"/>
        </a:defRPr>
      </a:lvl7pPr>
      <a:lvl8pPr marL="1244041" algn="ctr" defTabSz="944550" rtl="0" fontAlgn="base">
        <a:spcBef>
          <a:spcPct val="0"/>
        </a:spcBef>
        <a:spcAft>
          <a:spcPct val="0"/>
        </a:spcAft>
        <a:defRPr kumimoji="1" sz="4444">
          <a:solidFill>
            <a:schemeClr val="tx2"/>
          </a:solidFill>
          <a:latin typeface="Arial" charset="0"/>
          <a:ea typeface="ＭＳ Ｐゴシック" charset="-128"/>
        </a:defRPr>
      </a:lvl8pPr>
      <a:lvl9pPr marL="1658722" algn="ctr" defTabSz="944550" rtl="0" fontAlgn="base">
        <a:spcBef>
          <a:spcPct val="0"/>
        </a:spcBef>
        <a:spcAft>
          <a:spcPct val="0"/>
        </a:spcAft>
        <a:defRPr kumimoji="1" sz="4444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55646" indent="-355646" algn="l" defTabSz="944550" rtl="0" fontAlgn="base">
        <a:spcBef>
          <a:spcPct val="20000"/>
        </a:spcBef>
        <a:spcAft>
          <a:spcPct val="0"/>
        </a:spcAft>
        <a:buChar char="•"/>
        <a:defRPr kumimoji="1" sz="3447">
          <a:solidFill>
            <a:schemeClr val="tx1"/>
          </a:solidFill>
          <a:latin typeface="+mn-lt"/>
          <a:ea typeface="+mn-ea"/>
          <a:cs typeface="+mn-cs"/>
        </a:defRPr>
      </a:lvl1pPr>
      <a:lvl2pPr marL="770327" indent="-295172" algn="l" defTabSz="944550" rtl="0" fontAlgn="base">
        <a:spcBef>
          <a:spcPct val="20000"/>
        </a:spcBef>
        <a:spcAft>
          <a:spcPct val="0"/>
        </a:spcAft>
        <a:buChar char="–"/>
        <a:defRPr kumimoji="1" sz="2902">
          <a:solidFill>
            <a:schemeClr val="tx1"/>
          </a:solidFill>
          <a:latin typeface="+mn-lt"/>
          <a:ea typeface="+mn-ea"/>
        </a:defRPr>
      </a:lvl2pPr>
      <a:lvl3pPr marL="1180687" indent="-236137" algn="l" defTabSz="944550" rtl="0" fontAlgn="base">
        <a:spcBef>
          <a:spcPct val="20000"/>
        </a:spcBef>
        <a:spcAft>
          <a:spcPct val="0"/>
        </a:spcAft>
        <a:buChar char="•"/>
        <a:defRPr kumimoji="1" sz="2540">
          <a:solidFill>
            <a:schemeClr val="tx1"/>
          </a:solidFill>
          <a:latin typeface="+mn-lt"/>
          <a:ea typeface="+mn-ea"/>
        </a:defRPr>
      </a:lvl3pPr>
      <a:lvl4pPr marL="1655842" indent="-236137" algn="l" defTabSz="944550" rtl="0" fontAlgn="base">
        <a:spcBef>
          <a:spcPct val="20000"/>
        </a:spcBef>
        <a:spcAft>
          <a:spcPct val="0"/>
        </a:spcAft>
        <a:buChar char="–"/>
        <a:defRPr kumimoji="1" sz="2268">
          <a:solidFill>
            <a:schemeClr val="tx1"/>
          </a:solidFill>
          <a:latin typeface="+mn-lt"/>
          <a:ea typeface="+mn-ea"/>
        </a:defRPr>
      </a:lvl4pPr>
      <a:lvl5pPr marL="2129557" indent="-239017" algn="l" defTabSz="944550" rtl="0" fontAlgn="base">
        <a:spcBef>
          <a:spcPct val="20000"/>
        </a:spcBef>
        <a:spcAft>
          <a:spcPct val="0"/>
        </a:spcAft>
        <a:buChar char="»"/>
        <a:defRPr kumimoji="1" sz="2268">
          <a:solidFill>
            <a:schemeClr val="tx1"/>
          </a:solidFill>
          <a:latin typeface="+mn-lt"/>
          <a:ea typeface="+mn-ea"/>
        </a:defRPr>
      </a:lvl5pPr>
      <a:lvl6pPr marL="2544237" indent="-239017" algn="l" defTabSz="944550" rtl="0" fontAlgn="base">
        <a:spcBef>
          <a:spcPct val="20000"/>
        </a:spcBef>
        <a:spcAft>
          <a:spcPct val="0"/>
        </a:spcAft>
        <a:buChar char="»"/>
        <a:defRPr kumimoji="1" sz="2268">
          <a:solidFill>
            <a:schemeClr val="tx1"/>
          </a:solidFill>
          <a:latin typeface="+mn-lt"/>
          <a:ea typeface="+mn-ea"/>
        </a:defRPr>
      </a:lvl6pPr>
      <a:lvl7pPr marL="2958918" indent="-239017" algn="l" defTabSz="944550" rtl="0" fontAlgn="base">
        <a:spcBef>
          <a:spcPct val="20000"/>
        </a:spcBef>
        <a:spcAft>
          <a:spcPct val="0"/>
        </a:spcAft>
        <a:buChar char="»"/>
        <a:defRPr kumimoji="1" sz="2268">
          <a:solidFill>
            <a:schemeClr val="tx1"/>
          </a:solidFill>
          <a:latin typeface="+mn-lt"/>
          <a:ea typeface="+mn-ea"/>
        </a:defRPr>
      </a:lvl7pPr>
      <a:lvl8pPr marL="3373598" indent="-239017" algn="l" defTabSz="944550" rtl="0" fontAlgn="base">
        <a:spcBef>
          <a:spcPct val="20000"/>
        </a:spcBef>
        <a:spcAft>
          <a:spcPct val="0"/>
        </a:spcAft>
        <a:buChar char="»"/>
        <a:defRPr kumimoji="1" sz="2268">
          <a:solidFill>
            <a:schemeClr val="tx1"/>
          </a:solidFill>
          <a:latin typeface="+mn-lt"/>
          <a:ea typeface="+mn-ea"/>
        </a:defRPr>
      </a:lvl8pPr>
      <a:lvl9pPr marL="3788279" indent="-239017" algn="l" defTabSz="944550" rtl="0" fontAlgn="base">
        <a:spcBef>
          <a:spcPct val="20000"/>
        </a:spcBef>
        <a:spcAft>
          <a:spcPct val="0"/>
        </a:spcAft>
        <a:buChar char="»"/>
        <a:defRPr kumimoji="1" sz="2268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29361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680" algn="l" defTabSz="829361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361" algn="l" defTabSz="829361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1" algn="l" defTabSz="829361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8722" algn="l" defTabSz="829361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402" algn="l" defTabSz="829361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082" algn="l" defTabSz="829361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2763" algn="l" defTabSz="829361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7443" algn="l" defTabSz="829361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>
            <a:extLst>
              <a:ext uri="{FF2B5EF4-FFF2-40B4-BE49-F238E27FC236}">
                <a16:creationId xmlns="" xmlns:a16="http://schemas.microsoft.com/office/drawing/2014/main" id="{105890E2-2AFD-442D-AD28-C51E3FD6FD92}"/>
              </a:ext>
            </a:extLst>
          </p:cNvPr>
          <p:cNvSpPr/>
          <p:nvPr/>
        </p:nvSpPr>
        <p:spPr bwMode="auto">
          <a:xfrm>
            <a:off x="0" y="103592"/>
            <a:ext cx="6857553" cy="1273295"/>
          </a:xfrm>
          <a:prstGeom prst="rect">
            <a:avLst/>
          </a:prstGeom>
          <a:solidFill>
            <a:schemeClr val="bg1">
              <a:lumMod val="50000"/>
              <a:alpha val="1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935" tIns="41468" rIns="82935" bIns="41468" numCol="1" rtlCol="0" anchor="t" anchorCtr="0" compatLnSpc="1">
            <a:prstTxWarp prst="textNoShape">
              <a:avLst/>
            </a:prstTxWarp>
          </a:bodyPr>
          <a:lstStyle/>
          <a:p>
            <a:pPr defTabSz="944550"/>
            <a:endParaRPr lang="ja-JP" altLang="en-US" sz="1905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="" xmlns:a16="http://schemas.microsoft.com/office/drawing/2014/main" id="{CF4BE785-8F4E-47CE-AB47-3025B7C497B4}"/>
              </a:ext>
            </a:extLst>
          </p:cNvPr>
          <p:cNvSpPr/>
          <p:nvPr/>
        </p:nvSpPr>
        <p:spPr>
          <a:xfrm>
            <a:off x="194015" y="1400250"/>
            <a:ext cx="6451190" cy="343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33" b="1" dirty="0">
                <a:solidFill>
                  <a:schemeClr val="tx1">
                    <a:lumMod val="50000"/>
                  </a:schemeClr>
                </a:solidFill>
                <a:latin typeface="+mn-ea"/>
              </a:rPr>
              <a:t>《</a:t>
            </a:r>
            <a:r>
              <a:rPr lang="ja-JP" altLang="en-US" sz="1633" b="1" dirty="0">
                <a:solidFill>
                  <a:schemeClr val="tx1">
                    <a:lumMod val="50000"/>
                  </a:schemeClr>
                </a:solidFill>
                <a:latin typeface="+mn-ea"/>
              </a:rPr>
              <a:t>お申込み</a:t>
            </a:r>
            <a:r>
              <a:rPr lang="en-US" altLang="ja-JP" sz="1633" b="1" dirty="0">
                <a:solidFill>
                  <a:schemeClr val="tx1">
                    <a:lumMod val="50000"/>
                  </a:schemeClr>
                </a:solidFill>
                <a:latin typeface="+mn-ea"/>
              </a:rPr>
              <a:t>》</a:t>
            </a:r>
            <a:r>
              <a:rPr lang="ja-JP" altLang="en-US" sz="1451" b="1" dirty="0">
                <a:solidFill>
                  <a:schemeClr val="tx1">
                    <a:lumMod val="50000"/>
                  </a:schemeClr>
                </a:solidFill>
                <a:latin typeface="+mn-ea"/>
              </a:rPr>
              <a:t>　</a:t>
            </a:r>
            <a:r>
              <a:rPr lang="ja-JP" altLang="en-US" sz="1270" b="1" dirty="0">
                <a:solidFill>
                  <a:schemeClr val="tx1">
                    <a:lumMod val="50000"/>
                  </a:schemeClr>
                </a:solidFill>
              </a:rPr>
              <a:t>必要事項をご記入の上、メールまたは</a:t>
            </a:r>
            <a:r>
              <a:rPr lang="en-US" altLang="ja-JP" sz="1270" b="1" dirty="0">
                <a:solidFill>
                  <a:schemeClr val="tx1">
                    <a:lumMod val="50000"/>
                  </a:schemeClr>
                </a:solidFill>
              </a:rPr>
              <a:t>FAX</a:t>
            </a:r>
            <a:r>
              <a:rPr lang="ja-JP" altLang="en-US" sz="1270" b="1" dirty="0">
                <a:solidFill>
                  <a:schemeClr val="tx1">
                    <a:lumMod val="50000"/>
                  </a:schemeClr>
                </a:solidFill>
              </a:rPr>
              <a:t>にてお申し込みください。</a:t>
            </a:r>
            <a:endParaRPr lang="ja-JP" altLang="en-US" sz="1270" dirty="0">
              <a:solidFill>
                <a:schemeClr val="tx1">
                  <a:lumMod val="50000"/>
                </a:schemeClr>
              </a:solidFill>
            </a:endParaRPr>
          </a:p>
        </p:txBody>
      </p:sp>
      <p:graphicFrame>
        <p:nvGraphicFramePr>
          <p:cNvPr id="18" name="表 17">
            <a:extLst>
              <a:ext uri="{FF2B5EF4-FFF2-40B4-BE49-F238E27FC236}">
                <a16:creationId xmlns="" xmlns:a16="http://schemas.microsoft.com/office/drawing/2014/main" id="{EBBECE46-44AB-49EE-BB72-3D71636A53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039733"/>
              </p:ext>
            </p:extLst>
          </p:nvPr>
        </p:nvGraphicFramePr>
        <p:xfrm>
          <a:off x="169155" y="1733115"/>
          <a:ext cx="6523527" cy="6094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7940">
                  <a:extLst>
                    <a:ext uri="{9D8B030D-6E8A-4147-A177-3AD203B41FA5}">
                      <a16:colId xmlns="" xmlns:a16="http://schemas.microsoft.com/office/drawing/2014/main" val="2205720403"/>
                    </a:ext>
                  </a:extLst>
                </a:gridCol>
                <a:gridCol w="1859992">
                  <a:extLst>
                    <a:ext uri="{9D8B030D-6E8A-4147-A177-3AD203B41FA5}">
                      <a16:colId xmlns="" xmlns:a16="http://schemas.microsoft.com/office/drawing/2014/main" val="285809445"/>
                    </a:ext>
                  </a:extLst>
                </a:gridCol>
                <a:gridCol w="1181146">
                  <a:extLst>
                    <a:ext uri="{9D8B030D-6E8A-4147-A177-3AD203B41FA5}">
                      <a16:colId xmlns="" xmlns:a16="http://schemas.microsoft.com/office/drawing/2014/main" val="304407827"/>
                    </a:ext>
                  </a:extLst>
                </a:gridCol>
                <a:gridCol w="2044449">
                  <a:extLst>
                    <a:ext uri="{9D8B030D-6E8A-4147-A177-3AD203B41FA5}">
                      <a16:colId xmlns="" xmlns:a16="http://schemas.microsoft.com/office/drawing/2014/main" val="3297950465"/>
                    </a:ext>
                  </a:extLst>
                </a:gridCol>
              </a:tblGrid>
              <a:tr h="58082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bg1"/>
                          </a:solidFill>
                        </a:rPr>
                        <a:t>お申込み先</a:t>
                      </a: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300" b="1" spc="0" dirty="0">
                          <a:solidFill>
                            <a:schemeClr val="bg1"/>
                          </a:solidFill>
                        </a:rPr>
                        <a:t>青森県地域産業課　創業支援グループ　鈴木 </a:t>
                      </a:r>
                      <a:r>
                        <a:rPr kumimoji="1" lang="ja-JP" altLang="en-US" sz="1300" b="1" spc="0" dirty="0" smtClean="0">
                          <a:solidFill>
                            <a:schemeClr val="bg1"/>
                          </a:solidFill>
                        </a:rPr>
                        <a:t>あて</a:t>
                      </a:r>
                      <a:endParaRPr kumimoji="1" lang="en-US" altLang="ja-JP" sz="1300" b="1" spc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1300" b="1" spc="-20" dirty="0">
                          <a:solidFill>
                            <a:schemeClr val="bg1"/>
                          </a:solidFill>
                        </a:rPr>
                        <a:t>メール：</a:t>
                      </a:r>
                      <a:r>
                        <a:rPr kumimoji="1" lang="en-US" altLang="ja-JP" sz="1300" b="1" kern="1200" spc="-2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chiikisangyo@pref.aomori.lg.jp </a:t>
                      </a:r>
                      <a:r>
                        <a:rPr kumimoji="1" lang="ja-JP" altLang="en-US" sz="1300" b="1" spc="-20" dirty="0">
                          <a:solidFill>
                            <a:schemeClr val="bg1"/>
                          </a:solidFill>
                        </a:rPr>
                        <a:t>／ </a:t>
                      </a:r>
                      <a:r>
                        <a:rPr kumimoji="1" lang="en-US" altLang="ja-JP" sz="1300" b="1" spc="-20" dirty="0">
                          <a:solidFill>
                            <a:schemeClr val="bg1"/>
                          </a:solidFill>
                        </a:rPr>
                        <a:t>FAX</a:t>
                      </a:r>
                      <a:r>
                        <a:rPr kumimoji="1" lang="ja-JP" altLang="en-US" sz="1300" b="1" spc="-20" dirty="0">
                          <a:solidFill>
                            <a:schemeClr val="bg1"/>
                          </a:solidFill>
                        </a:rPr>
                        <a:t>：</a:t>
                      </a:r>
                      <a:r>
                        <a:rPr kumimoji="1" lang="en-US" altLang="ja-JP" sz="1300" b="1" spc="-20" dirty="0">
                          <a:solidFill>
                            <a:schemeClr val="bg1"/>
                          </a:solidFill>
                        </a:rPr>
                        <a:t>017-734-8107</a:t>
                      </a:r>
                      <a:endParaRPr kumimoji="1" lang="ja-JP" altLang="en-US" sz="1300" b="1" spc="-2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3730822361"/>
                  </a:ext>
                </a:extLst>
              </a:tr>
              <a:tr h="3789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企業</a:t>
                      </a:r>
                      <a:endParaRPr kumimoji="1" lang="ja-JP" altLang="en-US" sz="1300" b="1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300" b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78753484"/>
                  </a:ext>
                </a:extLst>
              </a:tr>
              <a:tr h="3789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spc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所属・役職</a:t>
                      </a: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担当者氏名</a:t>
                      </a: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39333193"/>
                  </a:ext>
                </a:extLst>
              </a:tr>
              <a:tr h="3789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住　所</a:t>
                      </a: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〒</a:t>
                      </a:r>
                    </a:p>
                  </a:txBody>
                  <a:tcPr marL="82935" marR="82935" marT="41468" marB="414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3326777706"/>
                  </a:ext>
                </a:extLst>
              </a:tr>
              <a:tr h="4699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電話番号</a:t>
                      </a: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担当者</a:t>
                      </a:r>
                      <a:endParaRPr kumimoji="1" lang="en-US" altLang="ja-JP" sz="1300" b="1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300" b="1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携帯番号</a:t>
                      </a: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18239054"/>
                  </a:ext>
                </a:extLst>
              </a:tr>
              <a:tr h="37891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b="1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FAX</a:t>
                      </a:r>
                      <a:r>
                        <a:rPr kumimoji="1" lang="ja-JP" altLang="en-US" sz="1300" b="1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番号</a:t>
                      </a: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E-mail</a:t>
                      </a:r>
                      <a:endParaRPr kumimoji="1" lang="ja-JP" alt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95959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45554578"/>
                  </a:ext>
                </a:extLst>
              </a:tr>
              <a:tr h="37891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b="1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URL</a:t>
                      </a:r>
                      <a:endParaRPr kumimoji="1" lang="ja-JP" altLang="en-US" sz="1300" b="1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3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81249694"/>
                  </a:ext>
                </a:extLst>
              </a:tr>
              <a:tr h="3789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社員数</a:t>
                      </a: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595959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売上</a:t>
                      </a:r>
                      <a:endParaRPr kumimoji="1" lang="ja-JP" alt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95959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46882698"/>
                  </a:ext>
                </a:extLst>
              </a:tr>
              <a:tr h="4195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業種</a:t>
                      </a:r>
                      <a:endParaRPr kumimoji="1" lang="ja-JP" altLang="en-US" sz="1300" b="1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3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195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主要製品・技術</a:t>
                      </a:r>
                      <a:endParaRPr kumimoji="1" lang="ja-JP" altLang="en-US" sz="1300" b="1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3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664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主</a:t>
                      </a:r>
                      <a:r>
                        <a:rPr kumimoji="1" lang="ja-JP" altLang="en-US" sz="1300" b="1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な</a:t>
                      </a:r>
                      <a:r>
                        <a:rPr kumimoji="1" lang="ja-JP" altLang="en-US" sz="13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取引先</a:t>
                      </a:r>
                      <a:endParaRPr kumimoji="1" lang="ja-JP" altLang="en-US" sz="1300" b="1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3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65665445"/>
                  </a:ext>
                </a:extLst>
              </a:tr>
              <a:tr h="5781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営業担当者</a:t>
                      </a:r>
                      <a:endParaRPr kumimoji="1" lang="en-US" altLang="ja-JP" sz="1300" b="1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3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の状況</a:t>
                      </a:r>
                      <a:endParaRPr kumimoji="1" lang="ja-JP" altLang="en-US" sz="1300" b="1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3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69412">
                <a:tc>
                  <a:txBody>
                    <a:bodyPr/>
                    <a:lstStyle/>
                    <a:p>
                      <a:pPr algn="ctr"/>
                      <a:endParaRPr kumimoji="1" lang="en-US" altLang="ja-JP" sz="1300" b="1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3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希望販路開拓先</a:t>
                      </a:r>
                      <a:endParaRPr kumimoji="1" lang="en-US" altLang="ja-JP" sz="1300" b="1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kumimoji="1" lang="ja-JP" altLang="en-US" sz="1300" b="1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3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DE4CE4F2-B09F-465B-9E60-7B39A5FB7863}"/>
              </a:ext>
            </a:extLst>
          </p:cNvPr>
          <p:cNvSpPr txBox="1"/>
          <p:nvPr/>
        </p:nvSpPr>
        <p:spPr>
          <a:xfrm>
            <a:off x="1295785" y="459820"/>
            <a:ext cx="5562215" cy="93871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3265"/>
              </a:lnSpc>
            </a:pPr>
            <a:r>
              <a:rPr lang="zh-TW" altLang="en-US" sz="3265" b="1" dirty="0">
                <a:solidFill>
                  <a:schemeClr val="tx1">
                    <a:lumMod val="50000"/>
                  </a:schemeClr>
                </a:solidFill>
                <a:latin typeface="+mn-ea"/>
                <a:ea typeface="+mn-ea"/>
              </a:rPr>
              <a:t>販路開拓実践研修</a:t>
            </a:r>
            <a:endParaRPr lang="en-US" altLang="zh-TW" sz="3265" b="1" dirty="0">
              <a:solidFill>
                <a:schemeClr val="tx1">
                  <a:lumMod val="50000"/>
                </a:schemeClr>
              </a:solidFill>
              <a:latin typeface="+mn-ea"/>
              <a:ea typeface="+mn-ea"/>
            </a:endParaRPr>
          </a:p>
          <a:p>
            <a:pPr>
              <a:lnSpc>
                <a:spcPts val="3265"/>
              </a:lnSpc>
            </a:pPr>
            <a:r>
              <a:rPr lang="ja-JP" altLang="en-US" sz="3265" b="1" spc="272" dirty="0">
                <a:solidFill>
                  <a:schemeClr val="tx1">
                    <a:lumMod val="50000"/>
                  </a:schemeClr>
                </a:solidFill>
                <a:latin typeface="+mn-ea"/>
                <a:ea typeface="+mn-ea"/>
              </a:rPr>
              <a:t>参加申込書</a:t>
            </a:r>
          </a:p>
        </p:txBody>
      </p:sp>
      <p:sp>
        <p:nvSpPr>
          <p:cNvPr id="15" name="楕円 14">
            <a:extLst>
              <a:ext uri="{FF2B5EF4-FFF2-40B4-BE49-F238E27FC236}">
                <a16:creationId xmlns="" xmlns:a16="http://schemas.microsoft.com/office/drawing/2014/main" id="{F522C23C-4922-46AF-ADC9-88CB30620881}"/>
              </a:ext>
            </a:extLst>
          </p:cNvPr>
          <p:cNvSpPr>
            <a:spLocks noChangeAspect="1"/>
          </p:cNvSpPr>
          <p:nvPr/>
        </p:nvSpPr>
        <p:spPr bwMode="auto">
          <a:xfrm>
            <a:off x="169155" y="182748"/>
            <a:ext cx="1077506" cy="1077506"/>
          </a:xfrm>
          <a:prstGeom prst="ellipse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935" tIns="41468" rIns="82935" bIns="41468" numCol="1" rtlCol="0" anchor="ctr" anchorCtr="0" compatLnSpc="1">
            <a:prstTxWarp prst="textNoShape">
              <a:avLst/>
            </a:prstTxWarp>
          </a:bodyPr>
          <a:lstStyle/>
          <a:p>
            <a:pPr algn="ctr" defTabSz="944550"/>
            <a:r>
              <a:rPr lang="en-US" altLang="ja-JP" sz="1633" b="1" dirty="0">
                <a:solidFill>
                  <a:schemeClr val="bg1"/>
                </a:solidFill>
                <a:latin typeface="+mn-ea"/>
                <a:ea typeface="+mn-ea"/>
              </a:rPr>
              <a:t>7/31</a:t>
            </a:r>
          </a:p>
          <a:p>
            <a:pPr algn="ctr" defTabSz="944550"/>
            <a:r>
              <a:rPr lang="ja-JP" altLang="en-US" sz="2177" b="1" dirty="0">
                <a:solidFill>
                  <a:schemeClr val="bg1"/>
                </a:solidFill>
                <a:latin typeface="+mn-ea"/>
                <a:ea typeface="+mn-ea"/>
              </a:rPr>
              <a:t>締切</a:t>
            </a:r>
            <a:endParaRPr lang="ja-JP" altLang="en-US" sz="254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="" xmlns:a16="http://schemas.microsoft.com/office/drawing/2014/main" id="{2EEC1C01-77FF-47A2-AF9E-DA3ADE977C71}"/>
              </a:ext>
            </a:extLst>
          </p:cNvPr>
          <p:cNvSpPr/>
          <p:nvPr/>
        </p:nvSpPr>
        <p:spPr>
          <a:xfrm>
            <a:off x="1305430" y="169291"/>
            <a:ext cx="2074607" cy="3436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1633" b="1" dirty="0">
                <a:solidFill>
                  <a:srgbClr val="595959">
                    <a:lumMod val="50000"/>
                  </a:srgbClr>
                </a:solidFill>
                <a:latin typeface="メイリオ"/>
                <a:ea typeface="メイリオ"/>
              </a:rPr>
              <a:t>ものづくり企業向け</a:t>
            </a:r>
            <a:endParaRPr lang="en-US" altLang="ja-JP" sz="1633" b="1" dirty="0">
              <a:solidFill>
                <a:srgbClr val="595959">
                  <a:lumMod val="50000"/>
                </a:srgbClr>
              </a:solidFill>
              <a:latin typeface="メイリオ"/>
              <a:ea typeface="メイリオ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64404" y="6274214"/>
            <a:ext cx="13867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>
                <a:latin typeface="+mn-ea"/>
                <a:ea typeface="+mn-ea"/>
              </a:rPr>
              <a:t>※</a:t>
            </a:r>
            <a:r>
              <a:rPr kumimoji="1" lang="ja-JP" altLang="en-US" sz="800" dirty="0" smtClean="0">
                <a:latin typeface="+mn-ea"/>
                <a:ea typeface="+mn-ea"/>
              </a:rPr>
              <a:t>差し支えのない範囲でご記入ください。</a:t>
            </a:r>
            <a:endParaRPr kumimoji="1" lang="ja-JP" altLang="en-US" sz="1800" dirty="0">
              <a:latin typeface="+mn-ea"/>
              <a:ea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19918" y="7393984"/>
            <a:ext cx="6348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latin typeface="+mn-ea"/>
                <a:ea typeface="+mn-ea"/>
              </a:rPr>
              <a:t>関東</a:t>
            </a:r>
            <a:r>
              <a:rPr kumimoji="1" lang="ja-JP" altLang="en-US" sz="1100" b="1" dirty="0" smtClean="0">
                <a:latin typeface="+mn-ea"/>
                <a:ea typeface="+mn-ea"/>
              </a:rPr>
              <a:t>圏</a:t>
            </a:r>
            <a:endParaRPr kumimoji="1" lang="ja-JP" altLang="en-US" sz="3200" b="1" dirty="0">
              <a:latin typeface="+mn-ea"/>
              <a:ea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706948" y="7393970"/>
            <a:ext cx="6348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 smtClean="0">
                <a:latin typeface="+mn-ea"/>
                <a:ea typeface="+mn-ea"/>
              </a:rPr>
              <a:t>中部</a:t>
            </a:r>
            <a:r>
              <a:rPr kumimoji="1" lang="ja-JP" altLang="en-US" sz="1100" b="1" dirty="0" smtClean="0">
                <a:latin typeface="+mn-ea"/>
                <a:ea typeface="+mn-ea"/>
              </a:rPr>
              <a:t>圏</a:t>
            </a:r>
            <a:endParaRPr kumimoji="1" lang="ja-JP" altLang="en-US" sz="3200" b="1" dirty="0">
              <a:latin typeface="+mn-ea"/>
              <a:ea typeface="+mn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479576" y="7387606"/>
            <a:ext cx="6348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 smtClean="0">
                <a:latin typeface="+mn-ea"/>
                <a:ea typeface="+mn-ea"/>
              </a:rPr>
              <a:t>関西</a:t>
            </a:r>
            <a:r>
              <a:rPr kumimoji="1" lang="ja-JP" altLang="en-US" sz="1100" b="1" dirty="0" smtClean="0">
                <a:latin typeface="+mn-ea"/>
                <a:ea typeface="+mn-ea"/>
              </a:rPr>
              <a:t>圏</a:t>
            </a:r>
            <a:endParaRPr kumimoji="1" lang="ja-JP" altLang="en-US" sz="3200" b="1" dirty="0">
              <a:latin typeface="+mn-ea"/>
              <a:ea typeface="+mn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214104" y="7387606"/>
            <a:ext cx="20657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 smtClean="0">
                <a:latin typeface="+mn-ea"/>
                <a:ea typeface="+mn-ea"/>
              </a:rPr>
              <a:t>その他（　　　　　　　　）</a:t>
            </a:r>
            <a:endParaRPr kumimoji="1" lang="ja-JP" altLang="en-US" sz="3200" b="1" dirty="0">
              <a:latin typeface="+mn-ea"/>
              <a:ea typeface="+mn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48294" y="7506386"/>
            <a:ext cx="1219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+mn-ea"/>
                <a:ea typeface="+mn-ea"/>
              </a:rPr>
              <a:t>○をつけてください。</a:t>
            </a:r>
            <a:r>
              <a:rPr lang="en-US" altLang="ja-JP" sz="800" dirty="0" smtClean="0">
                <a:latin typeface="+mn-ea"/>
                <a:ea typeface="+mn-ea"/>
              </a:rPr>
              <a:t>※</a:t>
            </a:r>
            <a:r>
              <a:rPr lang="ja-JP" altLang="en-US" sz="800" dirty="0" smtClean="0">
                <a:latin typeface="+mn-ea"/>
                <a:ea typeface="+mn-ea"/>
              </a:rPr>
              <a:t>複数回答可</a:t>
            </a:r>
            <a:endParaRPr kumimoji="1" lang="ja-JP" altLang="en-US" sz="1600" dirty="0">
              <a:latin typeface="+mn-ea"/>
              <a:ea typeface="+mn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15656" y="6979391"/>
            <a:ext cx="12190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+mn-ea"/>
                <a:ea typeface="+mn-ea"/>
              </a:rPr>
              <a:t>○をつけてください。</a:t>
            </a:r>
            <a:endParaRPr kumimoji="1" lang="ja-JP" altLang="en-US" sz="1600" dirty="0">
              <a:latin typeface="+mn-ea"/>
              <a:ea typeface="+mn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890226" y="6687003"/>
            <a:ext cx="10392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 smtClean="0">
                <a:latin typeface="+mn-ea"/>
                <a:ea typeface="+mn-ea"/>
              </a:rPr>
              <a:t>営業専任の</a:t>
            </a:r>
            <a:endParaRPr lang="en-US" altLang="ja-JP" sz="1000" b="1" dirty="0" smtClean="0">
              <a:latin typeface="+mn-ea"/>
              <a:ea typeface="+mn-ea"/>
            </a:endParaRPr>
          </a:p>
          <a:p>
            <a:r>
              <a:rPr lang="ja-JP" altLang="en-US" sz="1000" b="1" dirty="0" smtClean="0">
                <a:latin typeface="+mn-ea"/>
                <a:ea typeface="+mn-ea"/>
              </a:rPr>
              <a:t>担当者がいる</a:t>
            </a:r>
            <a:endParaRPr kumimoji="1" lang="ja-JP" altLang="en-US" sz="2400" b="1" dirty="0">
              <a:latin typeface="+mn-ea"/>
              <a:ea typeface="+mn-e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157797" y="6687003"/>
            <a:ext cx="133165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 smtClean="0">
                <a:latin typeface="+mn-ea"/>
                <a:ea typeface="+mn-ea"/>
              </a:rPr>
              <a:t>営業担当者はいるが他の業務と兼務</a:t>
            </a:r>
            <a:r>
              <a:rPr lang="ja-JP" altLang="en-US" sz="1100" b="1" dirty="0" smtClean="0">
                <a:latin typeface="+mn-ea"/>
                <a:ea typeface="+mn-ea"/>
              </a:rPr>
              <a:t>　</a:t>
            </a:r>
            <a:endParaRPr kumimoji="1" lang="ja-JP" altLang="en-US" sz="3200" b="1" dirty="0">
              <a:latin typeface="+mn-ea"/>
              <a:ea typeface="+mn-ea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735481" y="6687003"/>
            <a:ext cx="909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 smtClean="0">
                <a:latin typeface="+mn-ea"/>
                <a:ea typeface="+mn-ea"/>
              </a:rPr>
              <a:t>営業担当者はいない</a:t>
            </a:r>
            <a:endParaRPr kumimoji="1" lang="ja-JP" altLang="en-US" sz="2400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3873313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プレゼン資料">
      <a:dk1>
        <a:srgbClr val="595959"/>
      </a:dk1>
      <a:lt1>
        <a:sysClr val="window" lastClr="FFFFFF"/>
      </a:lt1>
      <a:dk2>
        <a:srgbClr val="44546A"/>
      </a:dk2>
      <a:lt2>
        <a:srgbClr val="E7E6E6"/>
      </a:lt2>
      <a:accent1>
        <a:srgbClr val="447BA0"/>
      </a:accent1>
      <a:accent2>
        <a:srgbClr val="BF9000"/>
      </a:accent2>
      <a:accent3>
        <a:srgbClr val="C55A11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プレゼン資料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1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1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98</Words>
  <Application>Microsoft Office PowerPoint</Application>
  <PresentationFormat>A4 210 x 297 mm</PresentationFormat>
  <Paragraphs>41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Ｐ明朝</vt:lpstr>
      <vt:lpstr>メイリオ</vt:lpstr>
      <vt:lpstr>Arial</vt:lpstr>
      <vt:lpstr>Segoe UI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user</cp:lastModifiedBy>
  <cp:revision>43</cp:revision>
  <cp:lastPrinted>2019-07-03T08:35:25Z</cp:lastPrinted>
  <dcterms:modified xsi:type="dcterms:W3CDTF">2019-07-04T11:45:29Z</dcterms:modified>
</cp:coreProperties>
</file>