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8" r:id="rId3"/>
  </p:sldIdLst>
  <p:sldSz cx="13208000" cy="9906000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06"/>
    <a:srgbClr val="FCD904"/>
    <a:srgbClr val="F88608"/>
    <a:srgbClr val="F80863"/>
    <a:srgbClr val="FEB8D3"/>
    <a:srgbClr val="FE9CEB"/>
    <a:srgbClr val="99FF99"/>
    <a:srgbClr val="00CC00"/>
    <a:srgbClr val="DAFF53"/>
    <a:srgbClr val="019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33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08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81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78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85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50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39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74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54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14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65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96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BA96E-4F93-424C-9417-501A2D6C1C5D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79679-7767-410B-A153-536EA89F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60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75731" y="0"/>
            <a:ext cx="13510466" cy="9177627"/>
          </a:xfrm>
          <a:prstGeom prst="rect">
            <a:avLst/>
          </a:prstGeom>
          <a:solidFill>
            <a:srgbClr val="01974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0265" y="13051893"/>
            <a:ext cx="2555508" cy="11594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3467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詳しくは</a:t>
            </a:r>
            <a:endParaRPr lang="en-US" altLang="ja-JP" sz="346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467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青森県庁</a:t>
            </a:r>
            <a:r>
              <a:rPr lang="en-US" altLang="ja-JP" sz="3467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endParaRPr lang="ja-JP" altLang="en-US" sz="346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51235" y="13318665"/>
            <a:ext cx="5069016" cy="6258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r>
              <a:rPr lang="ja-JP" altLang="en-US" sz="3467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保健衛生課　新型コロナ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32605" y="13275949"/>
            <a:ext cx="1072730" cy="6258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ja-JP" altLang="en-US" sz="346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検索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883543" y="13111333"/>
            <a:ext cx="2983509" cy="10405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308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保健衛生課</a:t>
            </a:r>
            <a:endParaRPr lang="en-US" altLang="ja-JP" sz="308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308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017‐734‐9284</a:t>
            </a:r>
            <a:endParaRPr lang="ja-JP" altLang="en-US" sz="308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6042489" y="9141666"/>
            <a:ext cx="4347150" cy="786221"/>
            <a:chOff x="4590302" y="8842948"/>
            <a:chExt cx="4138531" cy="689684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302" y="8842948"/>
              <a:ext cx="1034527" cy="689684"/>
            </a:xfrm>
            <a:prstGeom prst="rect">
              <a:avLst/>
            </a:prstGeom>
            <a:effectLst/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5624829" y="9038875"/>
              <a:ext cx="3104004" cy="404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ＦＡ 丸ゴシックＭ" panose="020F0609000000000000" pitchFamily="49" charset="-128"/>
                  <a:ea typeface="ＦＡ 丸ゴシックＭ" panose="020F0609000000000000" pitchFamily="49" charset="-128"/>
                </a:rPr>
                <a:t>青森県</a:t>
              </a:r>
              <a:endParaRPr kumimoji="1" lang="ja-JP" altLang="en-US" sz="2400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353534" y="352161"/>
            <a:ext cx="12589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n w="3175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新型コロナウイルス感染症対策にご協力ください</a:t>
            </a:r>
            <a:endParaRPr kumimoji="1" lang="ja-JP" altLang="en-US" sz="7200" dirty="0">
              <a:ln w="317500">
                <a:solidFill>
                  <a:schemeClr val="bg1"/>
                </a:solidFill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53534" y="6270556"/>
            <a:ext cx="12589929" cy="2656606"/>
          </a:xfrm>
          <a:prstGeom prst="roundRect">
            <a:avLst>
              <a:gd name="adj" fmla="val 54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3533" y="355402"/>
            <a:ext cx="12589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新型コロナウイルス感染症対策にご協力ください</a:t>
            </a:r>
            <a:endParaRPr kumimoji="1" lang="ja-JP" altLang="en-US" sz="7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235" y="11518576"/>
            <a:ext cx="2236602" cy="664546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638472" y="5960752"/>
            <a:ext cx="4046451" cy="578882"/>
          </a:xfrm>
          <a:prstGeom prst="roundRect">
            <a:avLst/>
          </a:prstGeom>
          <a:solidFill>
            <a:srgbClr val="FFFA0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客様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へのお願い</a:t>
            </a: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3639" y="3113311"/>
            <a:ext cx="124117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bg1"/>
                </a:solidFill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いつもご利用いただきありがとうございます。</a:t>
            </a:r>
            <a:endParaRPr kumimoji="1" lang="en-US" altLang="ja-JP" sz="2800" b="1" dirty="0" smtClean="0">
              <a:solidFill>
                <a:schemeClr val="bg1"/>
              </a:solidFill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kumimoji="1" lang="ja-JP" altLang="en-US" sz="2800" b="1" dirty="0" smtClean="0">
                <a:solidFill>
                  <a:schemeClr val="bg1"/>
                </a:solidFill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青森県では、新型コロナウイルス感染症拡大防止のため、日常生活に</a:t>
            </a:r>
            <a:endParaRPr kumimoji="1" lang="en-US" altLang="ja-JP" sz="2800" b="1" dirty="0" smtClean="0">
              <a:solidFill>
                <a:schemeClr val="bg1"/>
              </a:solidFill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kumimoji="1" lang="ja-JP" altLang="en-US" sz="2800" b="1" dirty="0" smtClean="0">
                <a:solidFill>
                  <a:schemeClr val="bg1"/>
                </a:solidFill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「ソーシャル・ディスタンシング」の考え方を取り入れることを推奨しています。</a:t>
            </a:r>
            <a:endParaRPr kumimoji="1" lang="en-US" altLang="ja-JP" sz="2800" b="1" dirty="0" smtClean="0">
              <a:solidFill>
                <a:schemeClr val="bg1"/>
              </a:solidFill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kumimoji="1" lang="ja-JP" altLang="en-US" sz="2800" b="1" dirty="0" smtClean="0">
                <a:solidFill>
                  <a:schemeClr val="bg1"/>
                </a:solidFill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適切な感染防止対策をとっておりますので、ご利用の際には以下の取り組みにご協力をお願いいたします。</a:t>
            </a:r>
            <a:endParaRPr kumimoji="1" lang="en-US" altLang="ja-JP" sz="2800" b="1" dirty="0" smtClean="0">
              <a:solidFill>
                <a:schemeClr val="bg1"/>
              </a:solidFill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335" y="6355973"/>
            <a:ext cx="3254477" cy="244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66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75731" y="0"/>
            <a:ext cx="13510466" cy="9177627"/>
          </a:xfrm>
          <a:prstGeom prst="rect">
            <a:avLst/>
          </a:prstGeom>
          <a:solidFill>
            <a:srgbClr val="01974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0265" y="13051893"/>
            <a:ext cx="2555508" cy="11594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3467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詳しくは</a:t>
            </a:r>
            <a:endParaRPr lang="en-US" altLang="ja-JP" sz="346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467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青森県庁</a:t>
            </a:r>
            <a:r>
              <a:rPr lang="en-US" altLang="ja-JP" sz="3467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endParaRPr lang="ja-JP" altLang="en-US" sz="346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51235" y="13318665"/>
            <a:ext cx="5069016" cy="6258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r>
              <a:rPr lang="ja-JP" altLang="en-US" sz="3467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保健衛生課　新型コロナ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32605" y="13275949"/>
            <a:ext cx="1072730" cy="6258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ja-JP" altLang="en-US" sz="346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検索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883543" y="13111333"/>
            <a:ext cx="2983509" cy="10405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308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保健衛生課</a:t>
            </a:r>
            <a:endParaRPr lang="en-US" altLang="ja-JP" sz="308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308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017‐734‐9284</a:t>
            </a:r>
            <a:endParaRPr lang="ja-JP" altLang="en-US" sz="308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6042489" y="9141666"/>
            <a:ext cx="4347150" cy="786221"/>
            <a:chOff x="4590302" y="8842948"/>
            <a:chExt cx="4138531" cy="689684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302" y="8842948"/>
              <a:ext cx="1034527" cy="689684"/>
            </a:xfrm>
            <a:prstGeom prst="rect">
              <a:avLst/>
            </a:prstGeom>
            <a:effectLst/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5624829" y="9038875"/>
              <a:ext cx="3104004" cy="404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ＦＡ 丸ゴシックＭ" panose="020F0609000000000000" pitchFamily="49" charset="-128"/>
                  <a:ea typeface="ＦＡ 丸ゴシックＭ" panose="020F0609000000000000" pitchFamily="49" charset="-128"/>
                </a:rPr>
                <a:t>青森県</a:t>
              </a:r>
              <a:endParaRPr kumimoji="1" lang="ja-JP" altLang="en-US" sz="2400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353534" y="352161"/>
            <a:ext cx="12589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n w="3175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新型コロナウイルス感染症対策にご協力ください</a:t>
            </a:r>
            <a:endParaRPr kumimoji="1" lang="ja-JP" altLang="en-US" sz="7200" dirty="0">
              <a:ln w="317500">
                <a:solidFill>
                  <a:schemeClr val="bg1"/>
                </a:solidFill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53534" y="6270556"/>
            <a:ext cx="12589929" cy="2656606"/>
          </a:xfrm>
          <a:prstGeom prst="roundRect">
            <a:avLst>
              <a:gd name="adj" fmla="val 54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3533" y="355402"/>
            <a:ext cx="12589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新型コロナウイルス感染症対策にご協力ください</a:t>
            </a:r>
            <a:endParaRPr kumimoji="1" lang="ja-JP" altLang="en-US" sz="7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235" y="11518576"/>
            <a:ext cx="2236602" cy="664546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1606218" y="6599307"/>
            <a:ext cx="114779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　・発熱、風邪症状のある方は利用の自粛を</a:t>
            </a:r>
            <a:endParaRPr kumimoji="1" lang="en-US" altLang="ja-JP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　・入店時、トイレ使用後に手洗い消毒を</a:t>
            </a:r>
            <a:endParaRPr kumimoji="1" lang="en-US" altLang="ja-JP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kumimoji="1" lang="ja-JP" altLang="en-US" sz="2800" dirty="0">
                <a:solidFill>
                  <a:srgbClr val="FF0000"/>
                </a:solidFill>
                <a:latin typeface="+mj-ea"/>
                <a:ea typeface="+mj-ea"/>
              </a:rPr>
              <a:t>　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・汚物はトイレのふたを閉めて流す</a:t>
            </a:r>
            <a:endParaRPr kumimoji="1" lang="en-US" altLang="ja-JP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　・食事の際は、大声での会話を控える</a:t>
            </a:r>
            <a:endParaRPr kumimoji="1" lang="en-US" altLang="ja-JP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　・お酌、グラスやお猪口の回し飲みは控える</a:t>
            </a:r>
            <a:endParaRPr kumimoji="1" lang="en-US" altLang="ja-JP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38472" y="5960752"/>
            <a:ext cx="4046451" cy="578882"/>
          </a:xfrm>
          <a:prstGeom prst="roundRect">
            <a:avLst/>
          </a:prstGeom>
          <a:solidFill>
            <a:srgbClr val="FFFA0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客様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へのお願い</a:t>
            </a: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3639" y="3113311"/>
            <a:ext cx="124117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bg1"/>
                </a:solidFill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いつもご利用いただきありがとうございます。</a:t>
            </a:r>
            <a:endParaRPr kumimoji="1" lang="en-US" altLang="ja-JP" sz="2800" b="1" dirty="0" smtClean="0">
              <a:solidFill>
                <a:schemeClr val="bg1"/>
              </a:solidFill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kumimoji="1" lang="ja-JP" altLang="en-US" sz="2800" b="1" dirty="0" smtClean="0">
                <a:solidFill>
                  <a:schemeClr val="bg1"/>
                </a:solidFill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青森県では、新型コロナウイルス感染症拡大防止のため、日常生活に</a:t>
            </a:r>
            <a:endParaRPr kumimoji="1" lang="en-US" altLang="ja-JP" sz="2800" b="1" dirty="0" smtClean="0">
              <a:solidFill>
                <a:schemeClr val="bg1"/>
              </a:solidFill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kumimoji="1" lang="ja-JP" altLang="en-US" sz="2800" b="1" dirty="0" smtClean="0">
                <a:solidFill>
                  <a:schemeClr val="bg1"/>
                </a:solidFill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「ソーシャル・ディスタンシング」の考え方を取り入れることを推奨しています。</a:t>
            </a:r>
            <a:endParaRPr kumimoji="1" lang="en-US" altLang="ja-JP" sz="2800" b="1" dirty="0" smtClean="0">
              <a:solidFill>
                <a:schemeClr val="bg1"/>
              </a:solidFill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kumimoji="1" lang="ja-JP" altLang="en-US" sz="2800" b="1" dirty="0" smtClean="0">
                <a:solidFill>
                  <a:schemeClr val="bg1"/>
                </a:solidFill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適切な感染防止対策をとっておりますので、ご利用の際には以下の取り組みにご協力をお願いいたします。</a:t>
            </a:r>
            <a:endParaRPr kumimoji="1" lang="en-US" altLang="ja-JP" sz="2800" b="1" dirty="0" smtClean="0">
              <a:solidFill>
                <a:schemeClr val="bg1"/>
              </a:solidFill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335" y="6355973"/>
            <a:ext cx="3254477" cy="2442874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494239" y="6709419"/>
            <a:ext cx="142489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記載</a:t>
            </a: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例</a:t>
            </a:r>
            <a:endParaRPr kumimoji="1" lang="en-US" altLang="ja-JP" sz="24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99501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1254</TotalTime>
  <Words>248</Words>
  <Application>Microsoft Office PowerPoint</Application>
  <PresentationFormat>ユーザー設定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ＦＡ 丸ゴシックＭ</vt:lpstr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新型コロナウイルス感染センター</dc:title>
  <dc:creator>青森県</dc:creator>
  <cp:lastModifiedBy>201op</cp:lastModifiedBy>
  <cp:revision>74</cp:revision>
  <cp:lastPrinted>2020-05-13T02:41:02Z</cp:lastPrinted>
  <dcterms:created xsi:type="dcterms:W3CDTF">2020-03-28T04:22:59Z</dcterms:created>
  <dcterms:modified xsi:type="dcterms:W3CDTF">2020-05-18T06:23:15Z</dcterms:modified>
</cp:coreProperties>
</file>